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8" r:id="rId2"/>
    <p:sldMasterId id="2147483786" r:id="rId3"/>
    <p:sldMasterId id="2147483813" r:id="rId4"/>
    <p:sldMasterId id="2147483803" r:id="rId5"/>
  </p:sldMasterIdLst>
  <p:notesMasterIdLst>
    <p:notesMasterId r:id="rId53"/>
  </p:notesMasterIdLst>
  <p:sldIdLst>
    <p:sldId id="289" r:id="rId6"/>
    <p:sldId id="290" r:id="rId7"/>
    <p:sldId id="291" r:id="rId8"/>
    <p:sldId id="300" r:id="rId9"/>
    <p:sldId id="292" r:id="rId10"/>
    <p:sldId id="293" r:id="rId11"/>
    <p:sldId id="294" r:id="rId12"/>
    <p:sldId id="295" r:id="rId13"/>
    <p:sldId id="296" r:id="rId14"/>
    <p:sldId id="301" r:id="rId15"/>
    <p:sldId id="297" r:id="rId16"/>
    <p:sldId id="298" r:id="rId17"/>
    <p:sldId id="299" r:id="rId18"/>
    <p:sldId id="302" r:id="rId19"/>
    <p:sldId id="303" r:id="rId20"/>
    <p:sldId id="304" r:id="rId21"/>
    <p:sldId id="305" r:id="rId22"/>
    <p:sldId id="306" r:id="rId23"/>
    <p:sldId id="309" r:id="rId24"/>
    <p:sldId id="307" r:id="rId25"/>
    <p:sldId id="308" r:id="rId26"/>
    <p:sldId id="310" r:id="rId27"/>
    <p:sldId id="311" r:id="rId28"/>
    <p:sldId id="312" r:id="rId29"/>
    <p:sldId id="313" r:id="rId30"/>
    <p:sldId id="335" r:id="rId31"/>
    <p:sldId id="315" r:id="rId32"/>
    <p:sldId id="314" r:id="rId33"/>
    <p:sldId id="316" r:id="rId34"/>
    <p:sldId id="318" r:id="rId35"/>
    <p:sldId id="322" r:id="rId36"/>
    <p:sldId id="319" r:id="rId37"/>
    <p:sldId id="320" r:id="rId38"/>
    <p:sldId id="321" r:id="rId39"/>
    <p:sldId id="323" r:id="rId40"/>
    <p:sldId id="324" r:id="rId41"/>
    <p:sldId id="327" r:id="rId42"/>
    <p:sldId id="330" r:id="rId43"/>
    <p:sldId id="331" r:id="rId44"/>
    <p:sldId id="332" r:id="rId45"/>
    <p:sldId id="333" r:id="rId46"/>
    <p:sldId id="328" r:id="rId47"/>
    <p:sldId id="329" r:id="rId48"/>
    <p:sldId id="334" r:id="rId49"/>
    <p:sldId id="326" r:id="rId50"/>
    <p:sldId id="325" r:id="rId51"/>
    <p:sldId id="282" r:id="rId5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067"/>
    <a:srgbClr val="00ADD3"/>
    <a:srgbClr val="8DC63F"/>
    <a:srgbClr val="FFFFFF"/>
    <a:srgbClr val="91C349"/>
    <a:srgbClr val="ACE0ED"/>
    <a:srgbClr val="00B6DE"/>
    <a:srgbClr val="A9DEE8"/>
    <a:srgbClr val="A97A84"/>
    <a:srgbClr val="003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29" autoAdjust="0"/>
  </p:normalViewPr>
  <p:slideViewPr>
    <p:cSldViewPr>
      <p:cViewPr>
        <p:scale>
          <a:sx n="100" d="100"/>
          <a:sy n="100" d="100"/>
        </p:scale>
        <p:origin x="-19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49C2C0-97DA-499D-9E25-C813C9F39A10}" type="datetimeFigureOut">
              <a:rPr lang="nb-NO" smtClean="0"/>
              <a:pPr/>
              <a:t>04.06.2014</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79B03F-A892-4A67-8671-FE6AA3A6F0AE}" type="slidenum">
              <a:rPr lang="nb-NO" smtClean="0"/>
              <a:pPr/>
              <a:t>‹#›</a:t>
            </a:fld>
            <a:endParaRPr lang="nb-NO"/>
          </a:p>
        </p:txBody>
      </p:sp>
    </p:spTree>
    <p:extLst>
      <p:ext uri="{BB962C8B-B14F-4D97-AF65-F5344CB8AC3E}">
        <p14:creationId xmlns:p14="http://schemas.microsoft.com/office/powerpoint/2010/main" val="136222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Avlevering i praksis</a:t>
            </a:r>
            <a:endParaRPr lang="nb-NO" b="0" dirty="0" smtClean="0"/>
          </a:p>
          <a:p>
            <a:endParaRPr lang="nb-NO" b="0" dirty="0" smtClean="0"/>
          </a:p>
          <a:p>
            <a:r>
              <a:rPr lang="nb-NO" b="0" dirty="0" smtClean="0"/>
              <a:t>Hva er forskjellen på Noark 3, Noark 4 og Noark 5 avlevering, hvilken skal man velge. Avlevering</a:t>
            </a:r>
            <a:r>
              <a:rPr lang="nb-NO" b="0" baseline="0" dirty="0" smtClean="0"/>
              <a:t> av elektronisk vs. papirarkiv. Deponering vs. avlevering. Daglig tilgang til deponert og avlevert materiale. Fallgruver ved avleveringen.</a:t>
            </a:r>
          </a:p>
          <a:p>
            <a:endParaRPr lang="nb-NO" b="0" baseline="0" dirty="0" smtClean="0"/>
          </a:p>
          <a:p>
            <a:r>
              <a:rPr lang="nb-NO" b="0" baseline="0" dirty="0" smtClean="0"/>
              <a:t>Foredraget er basert på et tilsvarende holdt på </a:t>
            </a:r>
            <a:r>
              <a:rPr lang="nb-NO" b="0" baseline="0" dirty="0" err="1" smtClean="0"/>
              <a:t>EVRYs</a:t>
            </a:r>
            <a:r>
              <a:rPr lang="nb-NO" b="0" baseline="0" dirty="0" smtClean="0"/>
              <a:t> Sak- og Portaldager 3. april 2014, men er vridd noe mer mot fremtiden.</a:t>
            </a:r>
          </a:p>
          <a:p>
            <a:endParaRPr lang="nb-NO" b="0" baseline="0" dirty="0" smtClean="0"/>
          </a:p>
          <a:p>
            <a:r>
              <a:rPr lang="nb-NO" b="0" baseline="0" dirty="0" smtClean="0"/>
              <a:t>Lysarkene er kun illustrasjoner, uten notatene gir de liten info.</a:t>
            </a:r>
          </a:p>
          <a:p>
            <a:endParaRPr lang="nb-NO" b="0" baseline="0" dirty="0" smtClean="0"/>
          </a:p>
          <a:p>
            <a:r>
              <a:rPr lang="nb-NO" b="0" i="1" baseline="0" dirty="0" smtClean="0"/>
              <a:t>v/Ragnar Sturtzel, EVRY</a:t>
            </a:r>
            <a:endParaRPr lang="nb-NO" b="1" i="1"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a:t>
            </a:fld>
            <a:endParaRPr lang="nb-NO"/>
          </a:p>
        </p:txBody>
      </p:sp>
    </p:spTree>
    <p:extLst>
      <p:ext uri="{BB962C8B-B14F-4D97-AF65-F5344CB8AC3E}">
        <p14:creationId xmlns:p14="http://schemas.microsoft.com/office/powerpoint/2010/main" val="22433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Jada</a:t>
            </a:r>
            <a:r>
              <a:rPr lang="nb-NO" dirty="0" smtClean="0"/>
              <a:t>.</a:t>
            </a:r>
            <a:r>
              <a:rPr lang="nb-NO" baseline="0" dirty="0" smtClean="0"/>
              <a:t> Her snakker vi historie. Og den inkluderer Noark 3 og </a:t>
            </a:r>
            <a:r>
              <a:rPr lang="nb-NO" baseline="0" dirty="0" err="1" smtClean="0"/>
              <a:t>Koark</a:t>
            </a:r>
            <a:r>
              <a:rPr lang="nb-NO" baseline="0" dirty="0" smtClean="0"/>
              <a:t> (samt historien før dette – spesielt i kommunesektoren brukte man lenge «ingen standard»).</a:t>
            </a:r>
            <a:endParaRPr lang="nb-NO" dirty="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10</a:t>
            </a:fld>
            <a:endParaRPr lang="nb-NO"/>
          </a:p>
        </p:txBody>
      </p:sp>
    </p:spTree>
    <p:extLst>
      <p:ext uri="{BB962C8B-B14F-4D97-AF65-F5344CB8AC3E}">
        <p14:creationId xmlns:p14="http://schemas.microsoft.com/office/powerpoint/2010/main" val="4113249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Bruke Noark 3 avleveringsformat?</a:t>
            </a:r>
          </a:p>
          <a:p>
            <a:endParaRPr lang="nb-NO" dirty="0" smtClean="0"/>
          </a:p>
          <a:p>
            <a:r>
              <a:rPr lang="nb-NO" dirty="0" smtClean="0"/>
              <a:t>Glem</a:t>
            </a:r>
            <a:r>
              <a:rPr lang="nb-NO" baseline="0" dirty="0" smtClean="0"/>
              <a:t> det. Ingen er tjent med at det meste av dine metadata forsvinner.</a:t>
            </a:r>
          </a:p>
          <a:p>
            <a:endParaRPr lang="nb-NO" baseline="0" dirty="0" smtClean="0"/>
          </a:p>
          <a:p>
            <a:r>
              <a:rPr lang="nb-NO" baseline="0" dirty="0" smtClean="0"/>
              <a:t>Noark 3 hadde ingen dokumentinformasjon, kun én mottager og ellers svært lite. Selv om dataene var registrert i Noark 3 eller </a:t>
            </a:r>
            <a:r>
              <a:rPr lang="nb-NO" baseline="0" dirty="0" err="1" smtClean="0"/>
              <a:t>Koark</a:t>
            </a:r>
            <a:r>
              <a:rPr lang="nb-NO" baseline="0" dirty="0" smtClean="0"/>
              <a:t>-godkjente systemer, så hadde alle mye mer – omtrent det som kom i Noark 4.</a:t>
            </a:r>
          </a:p>
          <a:p>
            <a:endParaRPr lang="nb-NO" baseline="0" dirty="0" smtClean="0"/>
          </a:p>
          <a:p>
            <a:r>
              <a:rPr lang="nb-NO" baseline="0" dirty="0" smtClean="0"/>
              <a:t>Og i motsetning til da Noark 5 kom: Riksarkivet har ikke nedlagt forbud mot å avlevere et Noark 3-arkiv som Noark 4…</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11</a:t>
            </a:fld>
            <a:endParaRPr lang="nb-NO"/>
          </a:p>
        </p:txBody>
      </p:sp>
    </p:spTree>
    <p:extLst>
      <p:ext uri="{BB962C8B-B14F-4D97-AF65-F5344CB8AC3E}">
        <p14:creationId xmlns:p14="http://schemas.microsoft.com/office/powerpoint/2010/main" val="2680764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To filer, en for saker og en for journalposter med faste kolonner og lite info.</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12</a:t>
            </a:fld>
            <a:endParaRPr lang="nb-NO"/>
          </a:p>
        </p:txBody>
      </p:sp>
    </p:spTree>
    <p:extLst>
      <p:ext uri="{BB962C8B-B14F-4D97-AF65-F5344CB8AC3E}">
        <p14:creationId xmlns:p14="http://schemas.microsoft.com/office/powerpoint/2010/main" val="38360760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Avlevere som Noark 4?</a:t>
            </a:r>
          </a:p>
          <a:p>
            <a:endParaRPr lang="nb-NO" dirty="0" smtClean="0"/>
          </a:p>
          <a:p>
            <a:r>
              <a:rPr lang="nb-NO" dirty="0" smtClean="0"/>
              <a:t>Lykke til!</a:t>
            </a:r>
          </a:p>
          <a:p>
            <a:endParaRPr lang="nb-NO" dirty="0" smtClean="0"/>
          </a:p>
          <a:p>
            <a:r>
              <a:rPr lang="nb-NO" dirty="0" smtClean="0"/>
              <a:t>Noark 4 avlevering</a:t>
            </a:r>
            <a:r>
              <a:rPr lang="nb-NO" baseline="0" dirty="0" smtClean="0"/>
              <a:t> består av en haug med tabeller som refererer til hverandre og forutsetter at du aldri har slettet en bruker, en nedlagt organisasjonsenhet, et postnummer i postnummerregisteret eller ryddet i registeret over hjemler til tilgangskodene den gangen </a:t>
            </a:r>
            <a:r>
              <a:rPr lang="nb-NO" baseline="0" dirty="0" err="1" smtClean="0"/>
              <a:t>Offentleglova</a:t>
            </a:r>
            <a:r>
              <a:rPr lang="nb-NO" baseline="0" dirty="0" smtClean="0"/>
              <a:t> kom.</a:t>
            </a:r>
          </a:p>
          <a:p>
            <a:endParaRPr lang="nb-NO" baseline="0" dirty="0" smtClean="0"/>
          </a:p>
          <a:p>
            <a:r>
              <a:rPr lang="nb-NO" baseline="0" dirty="0" smtClean="0"/>
              <a:t>Og du har selvsagt aldri fått en inkonsistens eller et hull fordi du kom til å slette eller flytte noen journaldata. Ikke den gangen du gjorde det før den rapporterte feilen ble rettet heller.</a:t>
            </a:r>
          </a:p>
          <a:p>
            <a:endParaRPr lang="nb-NO" baseline="0" dirty="0" smtClean="0"/>
          </a:p>
          <a:p>
            <a:r>
              <a:rPr lang="nb-NO" baseline="0" dirty="0" smtClean="0"/>
              <a:t>Det er ikke bare fallgruvene du kommer til å bruke ukeverk (månedsverk?) på å rydde opp i!</a:t>
            </a:r>
          </a:p>
          <a:p>
            <a:endParaRPr lang="nb-NO" baseline="0" dirty="0" smtClean="0"/>
          </a:p>
          <a:p>
            <a:r>
              <a:rPr lang="nb-NO" baseline="0" dirty="0" smtClean="0"/>
              <a:t>Uansett hva Riksarkivaren sier: Nei!</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13</a:t>
            </a:fld>
            <a:endParaRPr lang="nb-NO"/>
          </a:p>
        </p:txBody>
      </p:sp>
    </p:spTree>
    <p:extLst>
      <p:ext uri="{BB962C8B-B14F-4D97-AF65-F5344CB8AC3E}">
        <p14:creationId xmlns:p14="http://schemas.microsoft.com/office/powerpoint/2010/main" val="264919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Totalt 70 XML-filer som</a:t>
            </a:r>
            <a:r>
              <a:rPr lang="nb-NO" baseline="0" dirty="0" smtClean="0"/>
              <a:t> har ID-er til hverandre.</a:t>
            </a:r>
          </a:p>
          <a:p>
            <a:endParaRPr lang="nb-NO" baseline="0" dirty="0" smtClean="0"/>
          </a:p>
          <a:p>
            <a:r>
              <a:rPr lang="nb-NO" baseline="0" dirty="0" smtClean="0"/>
              <a:t>ID-er: Saksbehandler er 295 i enheten 73 og tilgangsgruppen er 175.</a:t>
            </a:r>
          </a:p>
          <a:p>
            <a:endParaRPr lang="nb-NO" baseline="0" dirty="0" smtClean="0"/>
          </a:p>
          <a:p>
            <a:r>
              <a:rPr lang="nb-NO" baseline="0" dirty="0" smtClean="0"/>
              <a:t>Ikke lett å finne ut av hvis tabellen over saksbehandlere manglet et saksbehandlernavn med id 295 som ble slettet fordi det var en feilstaving og saksbehandler derfor fikk korrigert navnet og ID-en ble 317 i stedet.</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14</a:t>
            </a:fld>
            <a:endParaRPr lang="nb-NO"/>
          </a:p>
        </p:txBody>
      </p:sp>
    </p:spTree>
    <p:extLst>
      <p:ext uri="{BB962C8B-B14F-4D97-AF65-F5344CB8AC3E}">
        <p14:creationId xmlns:p14="http://schemas.microsoft.com/office/powerpoint/2010/main" val="5639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Avlevere som Noark 5?</a:t>
            </a:r>
          </a:p>
          <a:p>
            <a:endParaRPr lang="nb-NO" dirty="0" smtClean="0"/>
          </a:p>
          <a:p>
            <a:r>
              <a:rPr lang="nb-NO" dirty="0" err="1" smtClean="0"/>
              <a:t>Yes</a:t>
            </a:r>
            <a:r>
              <a:rPr lang="nb-NO" dirty="0" smtClean="0"/>
              <a:t>!</a:t>
            </a:r>
            <a:r>
              <a:rPr lang="nb-NO" baseline="0" dirty="0" smtClean="0"/>
              <a:t> Den klarer vi.</a:t>
            </a:r>
          </a:p>
          <a:p>
            <a:endParaRPr lang="nb-NO" baseline="0" dirty="0" smtClean="0"/>
          </a:p>
          <a:p>
            <a:r>
              <a:rPr lang="nb-NO" baseline="0" dirty="0" smtClean="0"/>
              <a:t>Kun arkivdata i klartekst.</a:t>
            </a:r>
          </a:p>
          <a:p>
            <a:r>
              <a:rPr lang="nb-NO" baseline="0" dirty="0" smtClean="0"/>
              <a:t>Ingen skjulte ID-er som kobler tabeller.</a:t>
            </a:r>
          </a:p>
          <a:p>
            <a:r>
              <a:rPr lang="nb-NO" baseline="0" dirty="0" smtClean="0"/>
              <a:t>Dokumentene ligger pent i journalpostene</a:t>
            </a:r>
          </a:p>
          <a:p>
            <a:r>
              <a:rPr lang="nb-NO" baseline="0" dirty="0" smtClean="0"/>
              <a:t>som ligger pent i sakene</a:t>
            </a:r>
          </a:p>
          <a:p>
            <a:r>
              <a:rPr lang="nb-NO" baseline="0" dirty="0" smtClean="0"/>
              <a:t>som ligger pent i klassene (arkivkodene)</a:t>
            </a:r>
          </a:p>
          <a:p>
            <a:r>
              <a:rPr lang="nb-NO" baseline="0" dirty="0" smtClean="0"/>
              <a:t>som ligger pent i klassifikasjonssystemene (K-kode (emnearkiv), objektkode (seriearkiv), …)</a:t>
            </a:r>
          </a:p>
          <a:p>
            <a:r>
              <a:rPr lang="nb-NO" baseline="0" dirty="0" smtClean="0"/>
              <a:t>som ligger pent i arkivdeler som ligger pent i arkiver</a:t>
            </a:r>
          </a:p>
          <a:p>
            <a:r>
              <a:rPr lang="nb-NO" baseline="0" dirty="0" smtClean="0"/>
              <a:t>som ligger pent i avleveringen.</a:t>
            </a:r>
          </a:p>
          <a:p>
            <a:r>
              <a:rPr lang="nb-NO" baseline="0" dirty="0" smtClean="0"/>
              <a:t>Et stort tre som man kan ta opp i nettleseren og se på.</a:t>
            </a:r>
          </a:p>
          <a:p>
            <a:endParaRPr lang="nb-NO" baseline="0" dirty="0" smtClean="0"/>
          </a:p>
          <a:p>
            <a:r>
              <a:rPr lang="nb-NO" baseline="0" dirty="0" smtClean="0"/>
              <a:t>Men man mister mye organisasjonsinformasjon i forhold til Noark 4. Og det er jo ikke gitt at Hans Hansen eller Kari Olsen er entydig selv ikke innenfor avleveringen.</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15</a:t>
            </a:fld>
            <a:endParaRPr lang="nb-NO"/>
          </a:p>
        </p:txBody>
      </p:sp>
    </p:spTree>
    <p:extLst>
      <p:ext uri="{BB962C8B-B14F-4D97-AF65-F5344CB8AC3E}">
        <p14:creationId xmlns:p14="http://schemas.microsoft.com/office/powerpoint/2010/main" val="3334064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Man</a:t>
            </a:r>
            <a:r>
              <a:rPr lang="nb-NO" baseline="0" dirty="0" smtClean="0"/>
              <a:t> kan lukke hele trær ved visning i nettleseren</a:t>
            </a:r>
            <a:endParaRPr lang="nb-NO" dirty="0" smtClean="0"/>
          </a:p>
          <a:p>
            <a:endParaRPr lang="nb-NO" dirty="0" smtClean="0"/>
          </a:p>
          <a:p>
            <a:r>
              <a:rPr lang="nb-NO" dirty="0" smtClean="0"/>
              <a:t>Men filen kan bli svært stor…</a:t>
            </a:r>
          </a:p>
          <a:p>
            <a:r>
              <a:rPr lang="nb-NO" dirty="0" smtClean="0"/>
              <a:t>Og</a:t>
            </a:r>
            <a:r>
              <a:rPr lang="nb-NO" baseline="0" dirty="0" smtClean="0"/>
              <a:t> det er greit å være kjent med arkivnøkkelen om man ikke skal </a:t>
            </a:r>
            <a:r>
              <a:rPr lang="nb-NO" baseline="0" dirty="0" err="1" smtClean="0"/>
              <a:t>fritekstsøke</a:t>
            </a:r>
            <a:r>
              <a:rPr lang="nb-NO" baseline="0" dirty="0" smtClean="0"/>
              <a:t> i filen.</a:t>
            </a:r>
          </a:p>
          <a:p>
            <a:endParaRPr lang="nb-NO" baseline="0" dirty="0" smtClean="0"/>
          </a:p>
          <a:p>
            <a:r>
              <a:rPr lang="nb-NO" baseline="0" dirty="0" smtClean="0"/>
              <a:t>Så selv om strukturen er grei er det nok ikke så dumt å ha et program å importere inn i…</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16</a:t>
            </a:fld>
            <a:endParaRPr lang="nb-NO"/>
          </a:p>
        </p:txBody>
      </p:sp>
    </p:spTree>
    <p:extLst>
      <p:ext uri="{BB962C8B-B14F-4D97-AF65-F5344CB8AC3E}">
        <p14:creationId xmlns:p14="http://schemas.microsoft.com/office/powerpoint/2010/main" val="4168947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Men alt er ikke fryd og gammen her heller:</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a:t>
            </a:r>
            <a:r>
              <a:rPr lang="nb-NO" baseline="0" dirty="0" smtClean="0"/>
              <a:t>okumenter som ikke ligger i en journalpost (registrering), journalpost som ikke ligger i en sak (mappe), sak som ikke ligger i en klasse (arkivkode), … blir ikke med i avleveringen.</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Det er jo ikke gitt at alle data er konsistente…</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Og som sagt så er det ikke gitt at Hans Hansen eller Kari Olsen er entydig. Hvem var det egentlig som skrev vedtaket?</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17</a:t>
            </a:fld>
            <a:endParaRPr lang="nb-NO"/>
          </a:p>
        </p:txBody>
      </p:sp>
    </p:spTree>
    <p:extLst>
      <p:ext uri="{BB962C8B-B14F-4D97-AF65-F5344CB8AC3E}">
        <p14:creationId xmlns:p14="http://schemas.microsoft.com/office/powerpoint/2010/main" val="275779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Denne bestemmelsen er fortsatt omstridt, og</a:t>
            </a:r>
            <a:r>
              <a:rPr lang="nb-NO" baseline="0" dirty="0" smtClean="0"/>
              <a:t> det ser ut til at det nå endelig løsner slik at avlevering av Noark 4 kan gjøres som Noark 5</a:t>
            </a:r>
            <a:r>
              <a:rPr lang="nb-NO" dirty="0" smtClean="0"/>
              <a:t>.</a:t>
            </a:r>
          </a:p>
          <a:p>
            <a:endParaRPr lang="nb-NO" dirty="0" smtClean="0"/>
          </a:p>
          <a:p>
            <a:r>
              <a:rPr lang="nb-NO" dirty="0" smtClean="0"/>
              <a:t>Noark</a:t>
            </a:r>
            <a:r>
              <a:rPr lang="nb-NO" baseline="0" dirty="0" smtClean="0"/>
              <a:t> 5 arkivstruktur mangler ikke noe i forhold til Noark 4 arkivstruktur. </a:t>
            </a:r>
            <a:r>
              <a:rPr lang="nb-NO" baseline="0" dirty="0" err="1" smtClean="0"/>
              <a:t>D.v.s</a:t>
            </a:r>
            <a:r>
              <a:rPr lang="nb-NO" baseline="0" dirty="0" smtClean="0"/>
              <a:t>. at det ikke er noe tap i avleveringen at man avleverer etter Noark 5 i stedet for Noark 4. Dette er mer en prinsippsak der de aller fleste ønsker begrensningen vekk – Noark 5 avlevering er enklere for arkivdepotene å forholde seg til. Hvis ikke arkivdepotene skal bli sittende med en haug med gamle arkivprogrammer må jo de på et tidspunkt migrere uansett. Mer om dette senere.</a:t>
            </a:r>
            <a:endParaRPr lang="nb-NO" dirty="0" smtClean="0"/>
          </a:p>
          <a:p>
            <a:endParaRPr lang="nb-NO" dirty="0" smtClean="0"/>
          </a:p>
          <a:p>
            <a:r>
              <a:rPr lang="nb-NO" dirty="0" smtClean="0"/>
              <a:t>Sørg for å bli Noark 5 først, så kan du avlevere selv Noark 3-data som Noark 5.</a:t>
            </a:r>
          </a:p>
          <a:p>
            <a:endParaRPr lang="nb-NO" dirty="0" smtClean="0"/>
          </a:p>
          <a:p>
            <a:r>
              <a:rPr lang="nb-NO" dirty="0" smtClean="0"/>
              <a:t>Sørg for at </a:t>
            </a:r>
            <a:r>
              <a:rPr lang="nb-NO" dirty="0" err="1" smtClean="0"/>
              <a:t>arkivdelene</a:t>
            </a:r>
            <a:r>
              <a:rPr lang="nb-NO" dirty="0" smtClean="0"/>
              <a:t> som skal avleveres ikke er formelt</a:t>
            </a:r>
            <a:r>
              <a:rPr lang="nb-NO" baseline="0" dirty="0" smtClean="0"/>
              <a:t> avsluttet (dere har jo en ryddejobb?) før dere er på Noark 5.</a:t>
            </a:r>
          </a:p>
          <a:p>
            <a:endParaRPr lang="nb-NO" baseline="0" dirty="0" smtClean="0"/>
          </a:p>
          <a:p>
            <a:r>
              <a:rPr lang="nb-NO" baseline="0" dirty="0" smtClean="0"/>
              <a:t>Dere har ingenting å tape på å oppgradere fra Noark 4 til Noark 5!</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18</a:t>
            </a:fld>
            <a:endParaRPr lang="nb-NO"/>
          </a:p>
        </p:txBody>
      </p:sp>
    </p:spTree>
    <p:extLst>
      <p:ext uri="{BB962C8B-B14F-4D97-AF65-F5344CB8AC3E}">
        <p14:creationId xmlns:p14="http://schemas.microsoft.com/office/powerpoint/2010/main" val="3870521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Hvem eier dataene,</a:t>
            </a:r>
            <a:r>
              <a:rPr lang="nb-NO" baseline="0" dirty="0" smtClean="0"/>
              <a:t> hvem har ansvaret for dataene, hvordan er tilgangen?</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19</a:t>
            </a:fld>
            <a:endParaRPr lang="nb-NO"/>
          </a:p>
        </p:txBody>
      </p:sp>
    </p:spTree>
    <p:extLst>
      <p:ext uri="{BB962C8B-B14F-4D97-AF65-F5344CB8AC3E}">
        <p14:creationId xmlns:p14="http://schemas.microsoft.com/office/powerpoint/2010/main" val="1829927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Jeg er sivilingeniør fra</a:t>
            </a:r>
            <a:r>
              <a:rPr lang="nb-NO" baseline="0" dirty="0" smtClean="0"/>
              <a:t> NTH, nå NTNU, og begynte allerede før jeg var ferdig med studiene å arbeide med kontorstøttesystemer.</a:t>
            </a:r>
          </a:p>
          <a:p>
            <a:endParaRPr lang="nb-NO" baseline="0" dirty="0" smtClean="0"/>
          </a:p>
          <a:p>
            <a:r>
              <a:rPr lang="nb-NO" baseline="0" dirty="0" smtClean="0"/>
              <a:t>De senere årene har jeg arbeidet med utviklingen av ESA. Før det var jeg med på oppstarten av </a:t>
            </a:r>
            <a:r>
              <a:rPr lang="nb-NO" baseline="0" dirty="0" err="1" smtClean="0"/>
              <a:t>Doculive</a:t>
            </a:r>
            <a:r>
              <a:rPr lang="nb-NO" baseline="0" dirty="0" smtClean="0"/>
              <a:t> inkl. spesifikasjonsarbeidet for </a:t>
            </a:r>
            <a:r>
              <a:rPr lang="nb-NO" baseline="0" dirty="0" err="1" smtClean="0"/>
              <a:t>edbstøttet</a:t>
            </a:r>
            <a:r>
              <a:rPr lang="nb-NO" baseline="0" dirty="0" smtClean="0"/>
              <a:t> saksbehandling og ledelse (SDK) i samarbeid med staten.</a:t>
            </a:r>
          </a:p>
          <a:p>
            <a:endParaRPr lang="nb-NO" baseline="0" dirty="0" smtClean="0"/>
          </a:p>
          <a:p>
            <a:r>
              <a:rPr lang="nb-NO" baseline="0" dirty="0" smtClean="0"/>
              <a:t>Jeg har vært aktivt med i standardiseringsarbeidet rundt sak/arkiv inkl. referansegruppene for Noark 4 og Noark 5, </a:t>
            </a:r>
            <a:r>
              <a:rPr lang="nb-NO" baseline="0" dirty="0" err="1" smtClean="0"/>
              <a:t>GeoIntegrasjonsprosjektene</a:t>
            </a:r>
            <a:r>
              <a:rPr lang="nb-NO" baseline="0" dirty="0" smtClean="0"/>
              <a:t>, samt prosjektgruppen for tjenestesnitt mot arkivkjernen som er i gang nå i regi av KS og Riksarkivet.</a:t>
            </a:r>
          </a:p>
          <a:p>
            <a:endParaRPr lang="nb-NO" baseline="0" dirty="0" smtClean="0"/>
          </a:p>
          <a:p>
            <a:r>
              <a:rPr lang="nb-NO" baseline="0" dirty="0" smtClean="0"/>
              <a:t>Jeg har sett på utallige arkiver i forbindelse med (forsøk på) avlevering og har god erfaring med de problemstillingene man kan komme opp i. Jeg har også tanker om fremtiden.</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a:t>
            </a:fld>
            <a:endParaRPr lang="nb-NO"/>
          </a:p>
        </p:txBody>
      </p:sp>
    </p:spTree>
    <p:extLst>
      <p:ext uri="{BB962C8B-B14F-4D97-AF65-F5344CB8AC3E}">
        <p14:creationId xmlns:p14="http://schemas.microsoft.com/office/powerpoint/2010/main" val="80872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Deponering: Som en bankboks.</a:t>
            </a:r>
            <a:r>
              <a:rPr lang="nb-NO" baseline="0" dirty="0" smtClean="0"/>
              <a:t> Man eier det fortsatt og har full kontroll på innholdet. Men noen må gi tilgang og de kan ta seg betalt for denne tilgangen. Og de kan ta seg betalt for «bankboksen».</a:t>
            </a:r>
          </a:p>
          <a:p>
            <a:endParaRPr lang="nb-NO" baseline="0" dirty="0" smtClean="0"/>
          </a:p>
          <a:p>
            <a:r>
              <a:rPr lang="nb-NO" baseline="0" dirty="0" smtClean="0"/>
              <a:t>Avlevering: Som arv. Man har gitt det fra seg og eier det ikke lenger.</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20</a:t>
            </a:fld>
            <a:endParaRPr lang="nb-NO"/>
          </a:p>
        </p:txBody>
      </p:sp>
    </p:spTree>
    <p:extLst>
      <p:ext uri="{BB962C8B-B14F-4D97-AF65-F5344CB8AC3E}">
        <p14:creationId xmlns:p14="http://schemas.microsoft.com/office/powerpoint/2010/main" val="25094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Dette følger av arkivlova.</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21</a:t>
            </a:fld>
            <a:endParaRPr lang="nb-NO"/>
          </a:p>
        </p:txBody>
      </p:sp>
    </p:spTree>
    <p:extLst>
      <p:ext uri="{BB962C8B-B14F-4D97-AF65-F5344CB8AC3E}">
        <p14:creationId xmlns:p14="http://schemas.microsoft.com/office/powerpoint/2010/main" val="2524101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spcAft>
                <a:spcPts val="300"/>
              </a:spcAft>
            </a:pPr>
            <a:r>
              <a:rPr lang="nb-NO" dirty="0" smtClean="0"/>
              <a:t>Arkivlova §</a:t>
            </a:r>
            <a:r>
              <a:rPr lang="nb-NO" baseline="0" dirty="0" smtClean="0"/>
              <a:t> 10 gir Riksarkivaren fullmakt til å angi at også kommunale arkiv skal avleveres til Arkivverket: </a:t>
            </a:r>
            <a:r>
              <a:rPr lang="nn-NO" dirty="0" smtClean="0">
                <a:effectLst/>
              </a:rPr>
              <a:t>Riksarkivaren kan fastsetja at kommunale arkiv skal avleverast til Arkivverket eller annan institusjon, dersom dette er naudsynt for å tryggja arkivet eller når særlege omsyn tilseier dette. </a:t>
            </a:r>
          </a:p>
          <a:p>
            <a:pPr>
              <a:spcAft>
                <a:spcPts val="300"/>
              </a:spcAft>
            </a:pPr>
            <a:r>
              <a:rPr lang="nn-NO" dirty="0" smtClean="0">
                <a:effectLst/>
              </a:rPr>
              <a:t>Men </a:t>
            </a:r>
            <a:r>
              <a:rPr lang="nn-NO" dirty="0" err="1" smtClean="0">
                <a:effectLst/>
              </a:rPr>
              <a:t>siden</a:t>
            </a:r>
            <a:r>
              <a:rPr lang="nn-NO" dirty="0" smtClean="0">
                <a:effectLst/>
              </a:rPr>
              <a:t> alle arkivdepot</a:t>
            </a:r>
            <a:r>
              <a:rPr lang="nn-NO" baseline="0" dirty="0" smtClean="0">
                <a:effectLst/>
              </a:rPr>
              <a:t> flyter over av papir, er det lite fare for dette når det gjelder fysisk arkiv. Og det er ingen signaler om at det vil gjelde elektronisk arkiv heller. Unntaket er svært </a:t>
            </a:r>
            <a:r>
              <a:rPr lang="nn-NO" baseline="0" dirty="0" err="1" smtClean="0">
                <a:effectLst/>
              </a:rPr>
              <a:t>gammelt</a:t>
            </a:r>
            <a:r>
              <a:rPr lang="nn-NO" baseline="0" dirty="0" smtClean="0">
                <a:effectLst/>
              </a:rPr>
              <a:t> materiale.</a:t>
            </a:r>
          </a:p>
          <a:p>
            <a:pPr>
              <a:spcAft>
                <a:spcPts val="300"/>
              </a:spcAft>
            </a:pPr>
            <a:r>
              <a:rPr lang="nn-NO" baseline="0" dirty="0" smtClean="0">
                <a:effectLst/>
              </a:rPr>
              <a:t>I </a:t>
            </a:r>
            <a:r>
              <a:rPr lang="nn-NO" baseline="0" dirty="0" err="1" smtClean="0">
                <a:effectLst/>
              </a:rPr>
              <a:t>arkivforskriften</a:t>
            </a:r>
            <a:r>
              <a:rPr lang="nn-NO" baseline="0" dirty="0" smtClean="0">
                <a:effectLst/>
              </a:rPr>
              <a:t> § 5-11 </a:t>
            </a:r>
            <a:r>
              <a:rPr lang="nn-NO" baseline="0" dirty="0" err="1" smtClean="0">
                <a:effectLst/>
              </a:rPr>
              <a:t>sies</a:t>
            </a:r>
            <a:r>
              <a:rPr lang="nn-NO" baseline="0" smtClean="0">
                <a:effectLst/>
              </a:rPr>
              <a:t> det: </a:t>
            </a:r>
            <a:r>
              <a:rPr lang="nn-NO" smtClean="0">
                <a:effectLst/>
              </a:rPr>
              <a:t>Kommunale </a:t>
            </a:r>
            <a:r>
              <a:rPr lang="nn-NO" dirty="0" smtClean="0">
                <a:effectLst/>
              </a:rPr>
              <a:t>og fylkeskommunale organ skal avlevere eldre og avslutta arkiv til eit kommunalt arkivdepot, med mindre Riksarkivaren har fastsett noko anna, jf. arkivlova § 10 tredje ledd. </a:t>
            </a:r>
            <a:endParaRPr lang="nb-NO" dirty="0" smtClean="0"/>
          </a:p>
          <a:p>
            <a:pPr>
              <a:spcAft>
                <a:spcPts val="300"/>
              </a:spcAft>
            </a:pPr>
            <a:r>
              <a:rPr lang="nb-NO" dirty="0" smtClean="0"/>
              <a:t>http://www.arkivverket.no/arkivverket/Offentleg-forvalting/Avlevering/For-kommunar:</a:t>
            </a:r>
            <a:br>
              <a:rPr lang="nb-NO" dirty="0" smtClean="0"/>
            </a:br>
            <a:r>
              <a:rPr lang="nb-NO" dirty="0" smtClean="0">
                <a:effectLst/>
              </a:rPr>
              <a:t>Kommunale organ skal avlevere arkivmaterialet sitt til </a:t>
            </a:r>
            <a:r>
              <a:rPr lang="nb-NO" dirty="0" err="1" smtClean="0">
                <a:effectLst/>
              </a:rPr>
              <a:t>eit</a:t>
            </a:r>
            <a:r>
              <a:rPr lang="nb-NO" dirty="0" smtClean="0">
                <a:effectLst/>
              </a:rPr>
              <a:t> kommunalt arkivdepot, som skal </a:t>
            </a:r>
            <a:r>
              <a:rPr lang="nb-NO" dirty="0" err="1" smtClean="0">
                <a:effectLst/>
              </a:rPr>
              <a:t>vere</a:t>
            </a:r>
            <a:r>
              <a:rPr lang="nb-NO" dirty="0" smtClean="0">
                <a:effectLst/>
              </a:rPr>
              <a:t> oppretta i samsvar med føresegnene i </a:t>
            </a:r>
            <a:r>
              <a:rPr lang="nb-NO" dirty="0" err="1" smtClean="0">
                <a:effectLst/>
              </a:rPr>
              <a:t>arkivforskrifta</a:t>
            </a:r>
            <a:r>
              <a:rPr lang="nb-NO" dirty="0" smtClean="0">
                <a:effectLst/>
              </a:rPr>
              <a:t> § 5-1, tredje ledd. </a:t>
            </a:r>
            <a:r>
              <a:rPr lang="nb-NO" dirty="0" err="1" smtClean="0">
                <a:effectLst/>
              </a:rPr>
              <a:t>Eit</a:t>
            </a:r>
            <a:r>
              <a:rPr lang="nb-NO" dirty="0" smtClean="0">
                <a:effectLst/>
              </a:rPr>
              <a:t> alternativ til å nytte eige arkivdepot for den </a:t>
            </a:r>
            <a:r>
              <a:rPr lang="nb-NO" dirty="0" err="1" smtClean="0">
                <a:effectLst/>
              </a:rPr>
              <a:t>einskilde</a:t>
            </a:r>
            <a:r>
              <a:rPr lang="nb-NO" dirty="0" smtClean="0">
                <a:effectLst/>
              </a:rPr>
              <a:t> kommunen, kan </a:t>
            </a:r>
            <a:r>
              <a:rPr lang="nb-NO" dirty="0" err="1" smtClean="0">
                <a:effectLst/>
              </a:rPr>
              <a:t>vere</a:t>
            </a:r>
            <a:r>
              <a:rPr lang="nb-NO" dirty="0" smtClean="0">
                <a:effectLst/>
              </a:rPr>
              <a:t> å delta i interkommunale </a:t>
            </a:r>
            <a:r>
              <a:rPr lang="nb-NO" dirty="0" err="1" smtClean="0">
                <a:effectLst/>
              </a:rPr>
              <a:t>depotordningar</a:t>
            </a:r>
            <a:r>
              <a:rPr lang="nb-NO" dirty="0" smtClean="0">
                <a:effectLst/>
              </a:rPr>
              <a:t> og la kommunale organ avlevere materialet sitt dit.</a:t>
            </a:r>
          </a:p>
          <a:p>
            <a:pPr>
              <a:spcAft>
                <a:spcPts val="300"/>
              </a:spcAft>
            </a:pPr>
            <a:r>
              <a:rPr lang="nb-NO" dirty="0" smtClean="0">
                <a:effectLst/>
              </a:rPr>
              <a:t>I praksis vil arkivdepot for en</a:t>
            </a:r>
            <a:r>
              <a:rPr lang="nb-NO" baseline="0" dirty="0" smtClean="0">
                <a:effectLst/>
              </a:rPr>
              <a:t> kommune være et IKA, men merk at disse er frittstående bedrifter og at kommunen står fritt til å enten ha eget depot, velge et IKA (som kan være et annet enn det «lokale») eller inngå avtale med Arkivverket. Men det er vel de færreste som reelt har en god depotordning i egen regi.</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22</a:t>
            </a:fld>
            <a:endParaRPr lang="nb-NO"/>
          </a:p>
        </p:txBody>
      </p:sp>
    </p:spTree>
    <p:extLst>
      <p:ext uri="{BB962C8B-B14F-4D97-AF65-F5344CB8AC3E}">
        <p14:creationId xmlns:p14="http://schemas.microsoft.com/office/powerpoint/2010/main" val="273293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Materiale man</a:t>
            </a:r>
            <a:r>
              <a:rPr lang="nb-NO" baseline="0" dirty="0" smtClean="0"/>
              <a:t> antar at det kan være behov for bør derfor forefinnes elektronisk (som kopi) før avleveringen.</a:t>
            </a:r>
          </a:p>
          <a:p>
            <a:endParaRPr lang="nb-NO" baseline="0" dirty="0" smtClean="0"/>
          </a:p>
          <a:p>
            <a:r>
              <a:rPr lang="nb-NO" baseline="0" dirty="0" smtClean="0"/>
              <a:t>Men er behovet lite kan det være like greit å låne tilbake. Det blir et kost/nytte-spørsmål.</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23</a:t>
            </a:fld>
            <a:endParaRPr lang="nb-NO"/>
          </a:p>
        </p:txBody>
      </p:sp>
    </p:spTree>
    <p:extLst>
      <p:ext uri="{BB962C8B-B14F-4D97-AF65-F5344CB8AC3E}">
        <p14:creationId xmlns:p14="http://schemas.microsoft.com/office/powerpoint/2010/main" val="488836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a:t>
            </a:r>
            <a:r>
              <a:rPr lang="nb-NO" baseline="0" dirty="0" smtClean="0"/>
              <a:t> med eierskapet styrer ikke det daglige praktiske og er vel reelt mest et merkantilt ansvar. Så er det noe man forventer å ha (stort) behov for tilgang til og som er aktuelt å avlevere: Sørg for kopi av dokumentene, gjerne en elektronisk kopi.</a:t>
            </a:r>
          </a:p>
          <a:p>
            <a:endParaRPr lang="nb-NO" baseline="0" dirty="0" smtClean="0"/>
          </a:p>
          <a:p>
            <a:r>
              <a:rPr lang="nb-NO" baseline="0" dirty="0" smtClean="0"/>
              <a:t>Spesielt seriearkivene for plan og bygg må man påregne behov for. Samtidig sørger avleveringen for sikrere oppbevaring av de gamle papirene enn permer og skap på byggesakskontoret.</a:t>
            </a:r>
            <a:endParaRPr lang="nb-NO" dirty="0" smtClean="0"/>
          </a:p>
          <a:p>
            <a:endParaRPr lang="nb-NO" dirty="0" smtClean="0"/>
          </a:p>
          <a:p>
            <a:r>
              <a:rPr lang="nb-NO" dirty="0" smtClean="0"/>
              <a:t>For mer info:</a:t>
            </a:r>
          </a:p>
          <a:p>
            <a:r>
              <a:rPr lang="nb-NO" dirty="0" smtClean="0"/>
              <a:t>http://www.arkivverket.no/arkivverket/Offentleg-forvalting/Avlevering/For-kommunar:</a:t>
            </a:r>
          </a:p>
          <a:p>
            <a:r>
              <a:rPr lang="nb-NO" dirty="0" smtClean="0">
                <a:effectLst/>
              </a:rPr>
              <a:t>Når det gjeld råderetten over materialet, er det grunn til å understreke at arkivansvaret i </a:t>
            </a:r>
            <a:r>
              <a:rPr lang="nb-NO" dirty="0" err="1" smtClean="0">
                <a:effectLst/>
              </a:rPr>
              <a:t>ein</a:t>
            </a:r>
            <a:r>
              <a:rPr lang="nb-NO" dirty="0" smtClean="0">
                <a:effectLst/>
              </a:rPr>
              <a:t> kommune inngår i det overordna administrative ansvaret som etter kommunelova er tillagt administrasjonssjefen. Dette </a:t>
            </a:r>
            <a:r>
              <a:rPr lang="nb-NO" dirty="0" err="1" smtClean="0">
                <a:effectLst/>
              </a:rPr>
              <a:t>omfattar</a:t>
            </a:r>
            <a:r>
              <a:rPr lang="nb-NO" dirty="0" smtClean="0">
                <a:effectLst/>
              </a:rPr>
              <a:t> også ansvaret for det arkivmaterialet som er avlevert til </a:t>
            </a:r>
            <a:r>
              <a:rPr lang="nb-NO" dirty="0" err="1" smtClean="0">
                <a:effectLst/>
              </a:rPr>
              <a:t>eit</a:t>
            </a:r>
            <a:r>
              <a:rPr lang="nb-NO" dirty="0" smtClean="0">
                <a:effectLst/>
              </a:rPr>
              <a:t> kommunalt arkivdepot. Det blir her understreka at arkivansvaret </a:t>
            </a:r>
            <a:r>
              <a:rPr lang="nb-NO" dirty="0" err="1" smtClean="0">
                <a:effectLst/>
              </a:rPr>
              <a:t>ikkje</a:t>
            </a:r>
            <a:r>
              <a:rPr lang="nb-NO" dirty="0" smtClean="0">
                <a:effectLst/>
              </a:rPr>
              <a:t> blir endra ved deltaking i ei interkommunal depotordning, ansvaret </a:t>
            </a:r>
            <a:r>
              <a:rPr lang="nb-NO" dirty="0" err="1" smtClean="0">
                <a:effectLst/>
              </a:rPr>
              <a:t>tilhøyrer</a:t>
            </a:r>
            <a:r>
              <a:rPr lang="nb-NO" dirty="0" smtClean="0">
                <a:effectLst/>
              </a:rPr>
              <a:t> framleis administrasjonssjefen.</a:t>
            </a:r>
          </a:p>
          <a:p>
            <a:endParaRPr lang="nb-NO" dirty="0" smtClean="0">
              <a:effectLst/>
            </a:endParaRPr>
          </a:p>
          <a:p>
            <a:r>
              <a:rPr lang="nb-NO" dirty="0" smtClean="0">
                <a:effectLst/>
              </a:rPr>
              <a:t>Formelt sett er det derfor liten eller</a:t>
            </a:r>
            <a:r>
              <a:rPr lang="nb-NO" baseline="0" dirty="0" smtClean="0">
                <a:effectLst/>
              </a:rPr>
              <a:t> ingen forskjell på deponering og avlevering for kommunale og fylkeskommunale arkiv.</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24</a:t>
            </a:fld>
            <a:endParaRPr lang="nb-NO"/>
          </a:p>
        </p:txBody>
      </p:sp>
    </p:spTree>
    <p:extLst>
      <p:ext uri="{BB962C8B-B14F-4D97-AF65-F5344CB8AC3E}">
        <p14:creationId xmlns:p14="http://schemas.microsoft.com/office/powerpoint/2010/main" val="2604028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Med</a:t>
            </a:r>
            <a:r>
              <a:rPr lang="nb-NO" baseline="0" dirty="0" smtClean="0"/>
              <a:t> elektronisk arkiv deponerer (og avleverer) man alltid en kopi. Hvorfor ikke la depotet hente ferdig materiale fortløpende?</a:t>
            </a:r>
          </a:p>
          <a:p>
            <a:endParaRPr lang="nb-NO" baseline="0" dirty="0" smtClean="0"/>
          </a:p>
          <a:p>
            <a:r>
              <a:rPr lang="nb-NO" baseline="0" dirty="0" smtClean="0"/>
              <a:t>Ekstra sikkerhetskopi annet sted.</a:t>
            </a:r>
          </a:p>
          <a:p>
            <a:r>
              <a:rPr lang="nb-NO" baseline="0" dirty="0" smtClean="0"/>
              <a:t>Avvik oppdages tidlig.</a:t>
            </a:r>
          </a:p>
          <a:p>
            <a:endParaRPr lang="nb-NO" baseline="0" dirty="0" smtClean="0"/>
          </a:p>
          <a:p>
            <a:r>
              <a:rPr lang="nb-NO" baseline="0" dirty="0" smtClean="0"/>
              <a:t>SSB jobber med dette når det gjelder KOSTRA slik at kommunene helst fra 2015 skal slippe å fylle ut store skjemaer for plan- og byggesaksbehandlingen.</a:t>
            </a:r>
          </a:p>
          <a:p>
            <a:endParaRPr lang="nb-NO" baseline="0" dirty="0" smtClean="0"/>
          </a:p>
          <a:p>
            <a:r>
              <a:rPr lang="nb-NO" baseline="0" dirty="0" smtClean="0"/>
              <a:t>Ideen er diskutert med Riksarkivet, så kanskje dette blir fremtidens avlevering.</a:t>
            </a:r>
          </a:p>
          <a:p>
            <a:endParaRPr lang="nb-NO" baseline="0" dirty="0" smtClean="0"/>
          </a:p>
          <a:p>
            <a:r>
              <a:rPr lang="nb-NO" baseline="0" dirty="0" smtClean="0"/>
              <a:t>Uansett fremtid eller ikke: Med Noark 5 og elektronisk arkiv bør man seriøst vurdere å deponere avsluttede arkivdeler så fort som mulig. Da vil det meste av materialet være mindre enn 5 år gammelt og man får gjort korreksjoner i løpende arkivering før all kunnskap er borte. Dette er i tråd med gjeldende anbefalinger.</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25</a:t>
            </a:fld>
            <a:endParaRPr lang="nb-NO"/>
          </a:p>
        </p:txBody>
      </p:sp>
    </p:spTree>
    <p:extLst>
      <p:ext uri="{BB962C8B-B14F-4D97-AF65-F5344CB8AC3E}">
        <p14:creationId xmlns:p14="http://schemas.microsoft.com/office/powerpoint/2010/main" val="4146274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Kan ikke depotet da tilby tjenesten å lage arkivformat?</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Sentralisert kompetanse!</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Arkivet kan da begrense seg til å konvertere til et PDF-format for visning på nett / digital forsendelse som tar langt mindre plass og er raskere å laste ned og sende ut enn PDF/A. PDF/A er Helan, vanlig PDF </a:t>
            </a:r>
            <a:r>
              <a:rPr lang="nb-NO" baseline="0" dirty="0" err="1" smtClean="0"/>
              <a:t>Halvan</a:t>
            </a:r>
            <a:r>
              <a:rPr lang="nb-NO" baseline="0" dirty="0" smtClean="0"/>
              <a:t>. I mange sammenhenger blir Helan for stor </a:t>
            </a:r>
            <a:r>
              <a:rPr lang="nb-NO" baseline="0" smtClean="0"/>
              <a:t>og uhensiktsmessig.</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26</a:t>
            </a:fld>
            <a:endParaRPr lang="nb-NO"/>
          </a:p>
        </p:txBody>
      </p:sp>
    </p:spTree>
    <p:extLst>
      <p:ext uri="{BB962C8B-B14F-4D97-AF65-F5344CB8AC3E}">
        <p14:creationId xmlns:p14="http://schemas.microsoft.com/office/powerpoint/2010/main" val="2212577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Avleveringen foregår normalt i tre steg.</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27</a:t>
            </a:fld>
            <a:endParaRPr lang="nb-NO"/>
          </a:p>
        </p:txBody>
      </p:sp>
    </p:spTree>
    <p:extLst>
      <p:ext uri="{BB962C8B-B14F-4D97-AF65-F5344CB8AC3E}">
        <p14:creationId xmlns:p14="http://schemas.microsoft.com/office/powerpoint/2010/main" val="497806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Kassasjon?</a:t>
            </a:r>
          </a:p>
          <a:p>
            <a:r>
              <a:rPr lang="nb-NO" dirty="0" smtClean="0"/>
              <a:t>Er alle svar sendt / inngående avskrevet?</a:t>
            </a:r>
          </a:p>
          <a:p>
            <a:r>
              <a:rPr lang="nb-NO" dirty="0" smtClean="0"/>
              <a:t>Er sakene komplette?</a:t>
            </a:r>
          </a:p>
          <a:p>
            <a:r>
              <a:rPr lang="nb-NO" dirty="0" smtClean="0"/>
              <a:t>Er alle dokumentene i PDF/A (eller annet godkjent format)?</a:t>
            </a:r>
          </a:p>
          <a:p>
            <a:endParaRPr lang="nb-NO" dirty="0" smtClean="0"/>
          </a:p>
          <a:p>
            <a:r>
              <a:rPr lang="nb-NO" dirty="0" smtClean="0"/>
              <a:t>Før man kan avlevere bør man sørge for at arkivdelen</a:t>
            </a:r>
            <a:r>
              <a:rPr lang="nb-NO" baseline="0" dirty="0" smtClean="0"/>
              <a:t> er klar for avlevering. Dette kan innebære mye manuelt arbeide eller man kan «jukse» ved å bruke funksjoner for masseavslutning, masseavskrivninger etc.</a:t>
            </a:r>
          </a:p>
          <a:p>
            <a:endParaRPr lang="nb-NO" baseline="0" dirty="0" smtClean="0"/>
          </a:p>
          <a:p>
            <a:r>
              <a:rPr lang="nb-NO" baseline="0" dirty="0" smtClean="0"/>
              <a:t>For avleveringer som inkluderer digitale dokumenter må man vurdere behovet for diskplass. En avlevering kan bli svært stor. Og disken avleveringen legges på må være trygg – her legges alle journaldata og alle dokumenter åpent!</a:t>
            </a:r>
          </a:p>
          <a:p>
            <a:endParaRPr lang="nb-NO" baseline="0" dirty="0" smtClean="0"/>
          </a:p>
          <a:p>
            <a:r>
              <a:rPr lang="nb-NO" baseline="0" dirty="0" smtClean="0"/>
              <a:t>NB: Håndteringen av evt. fysisk materiale kommer selvsagt i tillegg.</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28</a:t>
            </a:fld>
            <a:endParaRPr lang="nb-NO"/>
          </a:p>
        </p:txBody>
      </p:sp>
    </p:spTree>
    <p:extLst>
      <p:ext uri="{BB962C8B-B14F-4D97-AF65-F5344CB8AC3E}">
        <p14:creationId xmlns:p14="http://schemas.microsoft.com/office/powerpoint/2010/main" val="235060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Sørg for oppdatert programvare for avleveringen!</a:t>
            </a:r>
          </a:p>
          <a:p>
            <a:endParaRPr lang="nb-NO" dirty="0" smtClean="0"/>
          </a:p>
          <a:p>
            <a:r>
              <a:rPr lang="nb-NO" dirty="0" smtClean="0"/>
              <a:t>Selve avleveringen er enkel.</a:t>
            </a:r>
          </a:p>
          <a:p>
            <a:endParaRPr lang="nb-NO" dirty="0" smtClean="0"/>
          </a:p>
          <a:p>
            <a:r>
              <a:rPr lang="nb-NO" dirty="0" smtClean="0"/>
              <a:t>Velg</a:t>
            </a:r>
            <a:r>
              <a:rPr lang="nb-NO" baseline="0" dirty="0" smtClean="0"/>
              <a:t> arkivdel(er) og Legg til. Evt. plukkes deler av arkivdeler hvis man ikke har hatt periodisering av det gamle materialet.</a:t>
            </a:r>
          </a:p>
          <a:p>
            <a:endParaRPr lang="nb-NO" baseline="0" dirty="0" smtClean="0"/>
          </a:p>
          <a:p>
            <a:r>
              <a:rPr lang="nb-NO" baseline="0" dirty="0" smtClean="0"/>
              <a:t>Hvis det ikke er ryddet i sakene kan tvangsavslutning forsøkes (Avslutt inaktive saker), men ikke alle avvik vil tas automatisk. Hvis avleveringen inneholder uavsluttede saker vil den ikke bli godkjent, så å plukke ut uavsluttede er kun aktuelt i forbindelse med (Noark 4) eksport.</a:t>
            </a:r>
          </a:p>
          <a:p>
            <a:endParaRPr lang="nb-NO" baseline="0" dirty="0" smtClean="0"/>
          </a:p>
          <a:p>
            <a:r>
              <a:rPr lang="nb-NO" baseline="0" dirty="0" smtClean="0"/>
              <a:t>Velg Noark 3, 4 eller 5 avlevering / eksport, hvor den skal ligge og start.</a:t>
            </a:r>
          </a:p>
          <a:p>
            <a:endParaRPr lang="nb-NO" baseline="0" dirty="0" smtClean="0"/>
          </a:p>
          <a:p>
            <a:r>
              <a:rPr lang="nb-NO" baseline="0" dirty="0" smtClean="0"/>
              <a:t>Mange saker og store dokumenter (som kanskje også må </a:t>
            </a:r>
            <a:r>
              <a:rPr lang="nb-NO" baseline="0" dirty="0" err="1" smtClean="0"/>
              <a:t>dekrypteres</a:t>
            </a:r>
            <a:r>
              <a:rPr lang="nb-NO" baseline="0" dirty="0" smtClean="0"/>
              <a:t>) tar sin tid. Så vent…</a:t>
            </a:r>
          </a:p>
          <a:p>
            <a:endParaRPr lang="nb-NO" baseline="0" dirty="0" smtClean="0"/>
          </a:p>
          <a:p>
            <a:r>
              <a:rPr lang="nb-NO" baseline="0" dirty="0" smtClean="0"/>
              <a:t>Gi materialet til ditt arkivdepot og vent på dommen…</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29</a:t>
            </a:fld>
            <a:endParaRPr lang="nb-NO"/>
          </a:p>
        </p:txBody>
      </p:sp>
    </p:spTree>
    <p:extLst>
      <p:ext uri="{BB962C8B-B14F-4D97-AF65-F5344CB8AC3E}">
        <p14:creationId xmlns:p14="http://schemas.microsoft.com/office/powerpoint/2010/main" val="16653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Alle eksempler er fra ESA,</a:t>
            </a:r>
            <a:r>
              <a:rPr lang="nb-NO" baseline="0" dirty="0" smtClean="0"/>
              <a:t> men det meste er generelt uavhengig av arkivsystem. Bildenes hovedhensikt er å illustrere.</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a:t>
            </a:fld>
            <a:endParaRPr lang="nb-NO"/>
          </a:p>
        </p:txBody>
      </p:sp>
    </p:spTree>
    <p:extLst>
      <p:ext uri="{BB962C8B-B14F-4D97-AF65-F5344CB8AC3E}">
        <p14:creationId xmlns:p14="http://schemas.microsoft.com/office/powerpoint/2010/main" val="3597277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Steg 1 er sjelden komplett første gangen.</a:t>
            </a:r>
          </a:p>
          <a:p>
            <a:endParaRPr lang="nb-NO" dirty="0" smtClean="0"/>
          </a:p>
          <a:p>
            <a:r>
              <a:rPr lang="nb-NO" dirty="0" smtClean="0"/>
              <a:t>Det er feil og mangler i grunnlagsdata</a:t>
            </a:r>
          </a:p>
          <a:p>
            <a:r>
              <a:rPr lang="nb-NO" dirty="0" smtClean="0"/>
              <a:t>Det er feil i selve kopieringen</a:t>
            </a:r>
          </a:p>
          <a:p>
            <a:r>
              <a:rPr lang="nb-NO" dirty="0" smtClean="0"/>
              <a:t>Det</a:t>
            </a:r>
            <a:r>
              <a:rPr lang="nb-NO" baseline="0" dirty="0" smtClean="0"/>
              <a:t> er feil i testene hos mottager</a:t>
            </a:r>
          </a:p>
          <a:p>
            <a:endParaRPr lang="nb-NO" baseline="0" dirty="0" smtClean="0"/>
          </a:p>
          <a:p>
            <a:r>
              <a:rPr lang="nb-NO" baseline="0" dirty="0" smtClean="0"/>
              <a:t>Så da er det tilbake til steg 1.</a:t>
            </a:r>
          </a:p>
          <a:p>
            <a:endParaRPr lang="nb-NO" baseline="0" dirty="0" smtClean="0"/>
          </a:p>
          <a:p>
            <a:r>
              <a:rPr lang="nb-NO" baseline="0" dirty="0" smtClean="0"/>
              <a:t>NB: Ikke slett, flytt eller gjør noe som helst annet med avlevert materiale før arkivdepotet sier OK! Og husk at innholdet er helt åpent uavhengig av skjerming og gradering! Avleveringen må behandles deretter – sørg for sikring av både området avleveringen er lagt på og de mediene den kopieres over på!</a:t>
            </a:r>
          </a:p>
          <a:p>
            <a:endParaRPr lang="nb-NO" baseline="0" dirty="0" smtClean="0"/>
          </a:p>
          <a:p>
            <a:r>
              <a:rPr lang="nb-NO" baseline="0" dirty="0" smtClean="0"/>
              <a:t>Da kan man vurdere om man skal sanere, flytte til historisk arkiv eller bare ha det liggende lett tilgjengelig som del av produksjonsarkivet.</a:t>
            </a:r>
          </a:p>
          <a:p>
            <a:endParaRPr lang="nb-NO" baseline="0" dirty="0" smtClean="0"/>
          </a:p>
          <a:p>
            <a:r>
              <a:rPr lang="nb-NO" baseline="0" dirty="0" smtClean="0"/>
              <a:t>Med godt forarbeid slipper kanskje med 1 eller 2 runder.</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30</a:t>
            </a:fld>
            <a:endParaRPr lang="nb-NO"/>
          </a:p>
        </p:txBody>
      </p:sp>
    </p:spTree>
    <p:extLst>
      <p:ext uri="{BB962C8B-B14F-4D97-AF65-F5344CB8AC3E}">
        <p14:creationId xmlns:p14="http://schemas.microsoft.com/office/powerpoint/2010/main" val="1802556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Hvordan komme i mål mest mulig smertefritt</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31</a:t>
            </a:fld>
            <a:endParaRPr lang="nb-NO"/>
          </a:p>
        </p:txBody>
      </p:sp>
    </p:spTree>
    <p:extLst>
      <p:ext uri="{BB962C8B-B14F-4D97-AF65-F5344CB8AC3E}">
        <p14:creationId xmlns:p14="http://schemas.microsoft.com/office/powerpoint/2010/main" val="3965238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mange</a:t>
            </a:r>
            <a:r>
              <a:rPr lang="nb-NO" baseline="0" dirty="0" smtClean="0"/>
              <a:t> fallgruver i forbindelse med avleveringen.</a:t>
            </a:r>
          </a:p>
          <a:p>
            <a:endParaRPr lang="nb-NO" baseline="0" dirty="0" smtClean="0"/>
          </a:p>
          <a:p>
            <a:r>
              <a:rPr lang="nb-NO" baseline="0" dirty="0" smtClean="0"/>
              <a:t>De fleste er knyttet til at saker ikke er avsluttet, dokumenter ikke ferdigstilt, dokumenter mangler, journalposter ikke besvart og andre arkivfaglige feil.</a:t>
            </a:r>
          </a:p>
          <a:p>
            <a:endParaRPr lang="nb-NO" baseline="0" dirty="0" smtClean="0"/>
          </a:p>
          <a:p>
            <a:r>
              <a:rPr lang="nb-NO" baseline="0" dirty="0" smtClean="0"/>
              <a:t>Det er fullt mulig å bruke uavhengige konsulenter, men </a:t>
            </a:r>
            <a:r>
              <a:rPr lang="nb-NO" baseline="0" dirty="0" err="1" smtClean="0"/>
              <a:t>EVRYs</a:t>
            </a:r>
            <a:r>
              <a:rPr lang="nb-NO" baseline="0" dirty="0" smtClean="0"/>
              <a:t> egne fagkonsulenter har i tillegg god kunnskap om løsningene og god tilgang til spesialister som kan avdekke manglene via databaseinspeksjoner. Vi er derfor så lite beskjedne at vi anbefaler oss selv som bidragsytere her.</a:t>
            </a:r>
          </a:p>
          <a:p>
            <a:endParaRPr lang="nb-NO" baseline="0" dirty="0" smtClean="0"/>
          </a:p>
          <a:p>
            <a:r>
              <a:rPr lang="nb-NO" baseline="0" dirty="0" smtClean="0"/>
              <a:t>Kostnadene ved avlevering blir langt lavere om det lages et skikkelig prosjekt enn om man bare setter i gang.</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32</a:t>
            </a:fld>
            <a:endParaRPr lang="nb-NO"/>
          </a:p>
        </p:txBody>
      </p:sp>
    </p:spTree>
    <p:extLst>
      <p:ext uri="{BB962C8B-B14F-4D97-AF65-F5344CB8AC3E}">
        <p14:creationId xmlns:p14="http://schemas.microsoft.com/office/powerpoint/2010/main" val="984050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 tillegg til at det</a:t>
            </a:r>
            <a:r>
              <a:rPr lang="nb-NO" baseline="0" dirty="0" smtClean="0"/>
              <a:t> er lurt å søke hjelp til å få orden på arkivene slik at avleveringen går mer smertefritt, er det lurt å ta en prat med depotet om selve avleveringen. Det er f.eks. greit om begge er enige om hva som skal gjøres i forhold til de manglene som vil være der ved avleveringen.</a:t>
            </a:r>
          </a:p>
          <a:p>
            <a:endParaRPr lang="nb-NO" baseline="0" dirty="0" smtClean="0"/>
          </a:p>
          <a:p>
            <a:r>
              <a:rPr lang="nb-NO" baseline="0" dirty="0" smtClean="0"/>
              <a:t>Men husk (gjelder også for depotet): Det største avviket er ikke et manglende felt i en registrering, men alt som aldri kom til arkivet!</a:t>
            </a:r>
          </a:p>
          <a:p>
            <a:endParaRPr lang="nb-NO" baseline="0" dirty="0" smtClean="0"/>
          </a:p>
          <a:p>
            <a:r>
              <a:rPr lang="nb-NO" baseline="0" dirty="0" smtClean="0"/>
              <a:t>Siden man normalt avleverer én arkivdel om gangen vil det være referanser til saker utenfor avleveringen. Dette gjelder også ved avlevering av hel periode med flere arkivdeler fordi det kan være referanse til en sak fra en annen periode. Dette er blant de feilene man ikke kan unngå.</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33</a:t>
            </a:fld>
            <a:endParaRPr lang="nb-NO"/>
          </a:p>
        </p:txBody>
      </p:sp>
    </p:spTree>
    <p:extLst>
      <p:ext uri="{BB962C8B-B14F-4D97-AF65-F5344CB8AC3E}">
        <p14:creationId xmlns:p14="http://schemas.microsoft.com/office/powerpoint/2010/main" val="2961909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Kommune/etat og arkivdepot</a:t>
            </a:r>
            <a:r>
              <a:rPr lang="nb-NO" baseline="0" dirty="0" smtClean="0"/>
              <a:t> vil selvsagt variere. Men et godt prosjekt inkluderer alle tre.</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34</a:t>
            </a:fld>
            <a:endParaRPr lang="nb-NO"/>
          </a:p>
        </p:txBody>
      </p:sp>
    </p:spTree>
    <p:extLst>
      <p:ext uri="{BB962C8B-B14F-4D97-AF65-F5344CB8AC3E}">
        <p14:creationId xmlns:p14="http://schemas.microsoft.com/office/powerpoint/2010/main" val="2655002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Noark 3: Selv om dataene i arkivet er fra denne tiden: Sak/arkivsystemet har garantert</a:t>
            </a:r>
            <a:r>
              <a:rPr lang="nb-NO" baseline="0" dirty="0" smtClean="0"/>
              <a:t> mer info, så hvorfor miste det?</a:t>
            </a:r>
          </a:p>
          <a:p>
            <a:endParaRPr lang="nb-NO" baseline="0" dirty="0" smtClean="0"/>
          </a:p>
          <a:p>
            <a:r>
              <a:rPr lang="nb-NO" baseline="0" dirty="0" smtClean="0"/>
              <a:t>Noark 4: Ingen vil seg selv så vondt frivillig. Mange tabeller som er koblet på kryss og tvers og der krysningene garantert har forvitret over tid uten at det egentlig går ut over informasjonen. Men husk at Riksarkivet p.t. kan legge kjepper i hjulene.</a:t>
            </a:r>
          </a:p>
          <a:p>
            <a:endParaRPr lang="nb-NO" baseline="0" dirty="0" smtClean="0"/>
          </a:p>
          <a:p>
            <a:r>
              <a:rPr lang="nb-NO" baseline="0" dirty="0" smtClean="0"/>
              <a:t>Noark 5: Kun selve «arkivet». Sørg for at sak/arkiv er på en versjon som tillater Noark 5 avlevering. Gir garantert minst hodepine.</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35</a:t>
            </a:fld>
            <a:endParaRPr lang="nb-NO"/>
          </a:p>
        </p:txBody>
      </p:sp>
    </p:spTree>
    <p:extLst>
      <p:ext uri="{BB962C8B-B14F-4D97-AF65-F5344CB8AC3E}">
        <p14:creationId xmlns:p14="http://schemas.microsoft.com/office/powerpoint/2010/main" val="591243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Så går man i gang med forarbeidet, identifiserer mulige problemer og blir enige</a:t>
            </a:r>
            <a:r>
              <a:rPr lang="nb-NO" baseline="0" dirty="0" smtClean="0"/>
              <a:t> om hva man gjør med dem.</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36</a:t>
            </a:fld>
            <a:endParaRPr lang="nb-NO"/>
          </a:p>
        </p:txBody>
      </p:sp>
    </p:spTree>
    <p:extLst>
      <p:ext uri="{BB962C8B-B14F-4D97-AF65-F5344CB8AC3E}">
        <p14:creationId xmlns:p14="http://schemas.microsoft.com/office/powerpoint/2010/main" val="1304877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37</a:t>
            </a:fld>
            <a:endParaRPr lang="nb-NO"/>
          </a:p>
        </p:txBody>
      </p:sp>
    </p:spTree>
    <p:extLst>
      <p:ext uri="{BB962C8B-B14F-4D97-AF65-F5344CB8AC3E}">
        <p14:creationId xmlns:p14="http://schemas.microsoft.com/office/powerpoint/2010/main" val="64106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Dagens journalposttyper egner seg ikke for å arkivere</a:t>
            </a:r>
            <a:r>
              <a:rPr lang="nb-NO" baseline="0" dirty="0" smtClean="0"/>
              <a:t> en direktemelding.</a:t>
            </a:r>
          </a:p>
          <a:p>
            <a:endParaRPr lang="nb-NO" baseline="0" dirty="0" smtClean="0"/>
          </a:p>
          <a:p>
            <a:r>
              <a:rPr lang="nb-NO" baseline="0" dirty="0" smtClean="0"/>
              <a:t>Også e-poster fanges ofte lettest om det åpnes for å arkivere hele dialogen (i hvert fall dagens dialog) under ett.</a:t>
            </a:r>
            <a:endParaRPr lang="nb-NO" dirty="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38</a:t>
            </a:fld>
            <a:endParaRPr lang="nb-NO"/>
          </a:p>
        </p:txBody>
      </p:sp>
    </p:spTree>
    <p:extLst>
      <p:ext uri="{BB962C8B-B14F-4D97-AF65-F5344CB8AC3E}">
        <p14:creationId xmlns:p14="http://schemas.microsoft.com/office/powerpoint/2010/main" val="3131903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Record</a:t>
            </a:r>
            <a:r>
              <a:rPr lang="nb-NO" dirty="0" smtClean="0"/>
              <a:t> Management er førende ute, vi er dårlig på denne.</a:t>
            </a:r>
          </a:p>
          <a:p>
            <a:endParaRPr lang="nb-NO" dirty="0" smtClean="0"/>
          </a:p>
          <a:p>
            <a:r>
              <a:rPr lang="nb-NO" dirty="0" smtClean="0"/>
              <a:t>Hvem endret når.</a:t>
            </a:r>
          </a:p>
          <a:p>
            <a:r>
              <a:rPr lang="nb-NO" dirty="0" smtClean="0"/>
              <a:t>Hvordan</a:t>
            </a:r>
            <a:r>
              <a:rPr lang="nb-NO" baseline="0" dirty="0" smtClean="0"/>
              <a:t> så dokumentet ut før sjefen endret det?</a:t>
            </a:r>
          </a:p>
          <a:p>
            <a:r>
              <a:rPr lang="nb-NO" baseline="0" dirty="0" smtClean="0"/>
              <a:t>Hvem godkjente hva og når.</a:t>
            </a:r>
          </a:p>
          <a:p>
            <a:r>
              <a:rPr lang="nb-NO" baseline="0" dirty="0" smtClean="0"/>
              <a:t>Hvem var involvert i utarbeidelsen.</a:t>
            </a:r>
          </a:p>
          <a:p>
            <a:r>
              <a:rPr lang="nb-NO" baseline="0" dirty="0" smtClean="0"/>
              <a:t>…</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39</a:t>
            </a:fld>
            <a:endParaRPr lang="nb-NO"/>
          </a:p>
        </p:txBody>
      </p:sp>
    </p:spTree>
    <p:extLst>
      <p:ext uri="{BB962C8B-B14F-4D97-AF65-F5344CB8AC3E}">
        <p14:creationId xmlns:p14="http://schemas.microsoft.com/office/powerpoint/2010/main" val="3363126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Her er det greit å minne om Murphys</a:t>
            </a:r>
            <a:r>
              <a:rPr lang="nb-NO" baseline="0" dirty="0" smtClean="0"/>
              <a:t> lov med tillegg / omformuleringer:</a:t>
            </a:r>
          </a:p>
          <a:p>
            <a:endParaRPr lang="nb-NO" baseline="0" dirty="0" smtClean="0"/>
          </a:p>
          <a:p>
            <a:r>
              <a:rPr lang="nb-NO" baseline="0" dirty="0" smtClean="0"/>
              <a:t>Alt som kan gå galt vil gå galt på det verst tenkelige tidspunkt og med de verst tenkelige konsekvenser.</a:t>
            </a:r>
          </a:p>
          <a:p>
            <a:endParaRPr lang="nb-NO" baseline="0" dirty="0" smtClean="0"/>
          </a:p>
          <a:p>
            <a:r>
              <a:rPr lang="nb-NO" baseline="0" dirty="0" smtClean="0"/>
              <a:t>Hvis alt ser ut til å være OK, har du tydeligvis oversett noe.</a:t>
            </a:r>
          </a:p>
          <a:p>
            <a:endParaRPr lang="nb-NO" baseline="0" dirty="0" smtClean="0"/>
          </a:p>
          <a:p>
            <a:r>
              <a:rPr lang="nb-NO" baseline="0" dirty="0" smtClean="0"/>
              <a:t>Dette gjelder spesielt for avlevering, </a:t>
            </a:r>
            <a:r>
              <a:rPr lang="nb-NO" baseline="0" dirty="0" err="1" smtClean="0"/>
              <a:t>d.v.s</a:t>
            </a:r>
            <a:r>
              <a:rPr lang="nb-NO" baseline="0" dirty="0" smtClean="0"/>
              <a:t>. det er når du avleverer at du finner ut hvor mye som har gått galt uten at du har oppdaget det tidligere.</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4</a:t>
            </a:fld>
            <a:endParaRPr lang="nb-NO"/>
          </a:p>
        </p:txBody>
      </p:sp>
    </p:spTree>
    <p:extLst>
      <p:ext uri="{BB962C8B-B14F-4D97-AF65-F5344CB8AC3E}">
        <p14:creationId xmlns:p14="http://schemas.microsoft.com/office/powerpoint/2010/main" val="3172611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Når mange kan endre i dokumentet samtidig blir det enda viktigere å fange hvem som gjorde hva i dokumentet. Da holder det ikke lenger med versjoner heller.</a:t>
            </a:r>
          </a:p>
          <a:p>
            <a:endParaRPr lang="nb-NO" dirty="0" smtClean="0"/>
          </a:p>
          <a:p>
            <a:r>
              <a:rPr lang="nb-NO" dirty="0" smtClean="0"/>
              <a:t>PDF av et dokument der 15 personer har bidratt viser kun sluttresultatet. Ofte er det prosessen frem til dette man</a:t>
            </a:r>
            <a:r>
              <a:rPr lang="nb-NO" baseline="0" dirty="0" smtClean="0"/>
              <a:t> trenger innsyn i. Hva med dette i langtidsperspektivet?</a:t>
            </a:r>
            <a:endParaRPr lang="nb-NO" dirty="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40</a:t>
            </a:fld>
            <a:endParaRPr lang="nb-NO"/>
          </a:p>
        </p:txBody>
      </p:sp>
    </p:spTree>
    <p:extLst>
      <p:ext uri="{BB962C8B-B14F-4D97-AF65-F5344CB8AC3E}">
        <p14:creationId xmlns:p14="http://schemas.microsoft.com/office/powerpoint/2010/main" val="20684664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Som saker og journalposter?</a:t>
            </a:r>
          </a:p>
          <a:p>
            <a:r>
              <a:rPr lang="nb-NO" dirty="0" smtClean="0"/>
              <a:t>Eller er</a:t>
            </a:r>
            <a:r>
              <a:rPr lang="nb-NO" baseline="0" dirty="0" smtClean="0"/>
              <a:t> det hendelser som ikke passer inn?</a:t>
            </a:r>
            <a:endParaRPr lang="nb-NO" dirty="0" smtClean="0"/>
          </a:p>
          <a:p>
            <a:endParaRPr lang="nb-NO" dirty="0" smtClean="0"/>
          </a:p>
          <a:p>
            <a:r>
              <a:rPr lang="nb-NO" dirty="0" smtClean="0"/>
              <a:t>Hva</a:t>
            </a:r>
            <a:r>
              <a:rPr lang="nb-NO" baseline="0" dirty="0" smtClean="0"/>
              <a:t> med fagdataene?</a:t>
            </a:r>
          </a:p>
          <a:p>
            <a:r>
              <a:rPr lang="nb-NO" baseline="0" dirty="0" smtClean="0"/>
              <a:t>Må alle systemer definere virksomhetsspesifikke data og ha egen avlevering?</a:t>
            </a:r>
          </a:p>
          <a:p>
            <a:r>
              <a:rPr lang="nb-NO" baseline="0" dirty="0" smtClean="0"/>
              <a:t>Felles definisjoner på tvers av fagområder?</a:t>
            </a:r>
          </a:p>
          <a:p>
            <a:r>
              <a:rPr lang="nb-NO" baseline="0" dirty="0" smtClean="0"/>
              <a:t>Enkel avlevering til arkivkjerne?</a:t>
            </a:r>
          </a:p>
          <a:p>
            <a:endParaRPr lang="nb-NO" baseline="0" dirty="0" smtClean="0"/>
          </a:p>
          <a:p>
            <a:r>
              <a:rPr lang="nb-NO" baseline="0" dirty="0" smtClean="0"/>
              <a:t>Hvordan dokumenteres automatiske prosesser?</a:t>
            </a:r>
            <a:endParaRPr lang="nb-NO" dirty="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41</a:t>
            </a:fld>
            <a:endParaRPr lang="nb-NO"/>
          </a:p>
        </p:txBody>
      </p:sp>
    </p:spTree>
    <p:extLst>
      <p:ext uri="{BB962C8B-B14F-4D97-AF65-F5344CB8AC3E}">
        <p14:creationId xmlns:p14="http://schemas.microsoft.com/office/powerpoint/2010/main" val="4167159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diskuteres mye rundt felles arkivkjerne, men sugerøret</a:t>
            </a:r>
            <a:r>
              <a:rPr lang="nb-NO" baseline="0" dirty="0" smtClean="0"/>
              <a:t> gir en langt bedre løsning</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42</a:t>
            </a:fld>
            <a:endParaRPr lang="nb-NO"/>
          </a:p>
        </p:txBody>
      </p:sp>
    </p:spTree>
    <p:extLst>
      <p:ext uri="{BB962C8B-B14F-4D97-AF65-F5344CB8AC3E}">
        <p14:creationId xmlns:p14="http://schemas.microsoft.com/office/powerpoint/2010/main" val="4146274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er mange arkiv, men få depoter. Med</a:t>
            </a:r>
            <a:r>
              <a:rPr lang="nb-NO" baseline="0" dirty="0" smtClean="0"/>
              <a:t> sugerør og høy kompetanse sørger depotene for langtidsformatene. De må uansett ha migrasjonskompetanse</a:t>
            </a:r>
            <a:r>
              <a:rPr lang="nb-NO" baseline="0" dirty="0" smtClean="0"/>
              <a:t>.</a:t>
            </a:r>
          </a:p>
          <a:p>
            <a:endParaRPr lang="nb-NO" baseline="0" dirty="0" smtClean="0"/>
          </a:p>
          <a:p>
            <a:r>
              <a:rPr lang="nb-NO" baseline="0" dirty="0" smtClean="0"/>
              <a:t>Med dagens infrastruktur er PDF/A Helan mens det hadde holdt fint med </a:t>
            </a:r>
            <a:r>
              <a:rPr lang="nb-NO" baseline="0" dirty="0" err="1" smtClean="0"/>
              <a:t>Halvan</a:t>
            </a:r>
            <a:r>
              <a:rPr lang="nb-NO" baseline="0" dirty="0" smtClean="0"/>
              <a:t>. PDF/A-filene er ofte for store for praktisk bruk!</a:t>
            </a:r>
            <a:endParaRPr lang="nb-NO" baseline="0" dirty="0" smtClean="0"/>
          </a:p>
          <a:p>
            <a:endParaRPr lang="nb-NO" baseline="0" dirty="0" smtClean="0"/>
          </a:p>
          <a:p>
            <a:r>
              <a:rPr lang="nb-NO" baseline="0" dirty="0" smtClean="0"/>
              <a:t>Depotene vil også sørge for migrering fra Noark 5 til 6 til … eller kanskje bruke helt andre formater.</a:t>
            </a:r>
          </a:p>
          <a:p>
            <a:r>
              <a:rPr lang="nb-NO" baseline="0" dirty="0" smtClean="0"/>
              <a:t>Det diskuteres nå om RDF er et passende format. Det blir å gå halvveis tilbake til Noark 4 (tabeller som refererer til andre tabeller i stedet for en trestruktur som i Noark 5).</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43</a:t>
            </a:fld>
            <a:endParaRPr lang="nb-NO"/>
          </a:p>
        </p:txBody>
      </p:sp>
    </p:spTree>
    <p:extLst>
      <p:ext uri="{BB962C8B-B14F-4D97-AF65-F5344CB8AC3E}">
        <p14:creationId xmlns:p14="http://schemas.microsoft.com/office/powerpoint/2010/main" val="24072232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Elektronisk</a:t>
            </a:r>
            <a:r>
              <a:rPr lang="nb-NO" baseline="0" dirty="0" smtClean="0"/>
              <a:t> partsinnsyn?</a:t>
            </a:r>
          </a:p>
          <a:p>
            <a:r>
              <a:rPr lang="nb-NO" baseline="0" dirty="0" smtClean="0"/>
              <a:t>Eller må det alltid skje en filtrering?</a:t>
            </a:r>
          </a:p>
          <a:p>
            <a:r>
              <a:rPr lang="nb-NO" baseline="0" dirty="0" smtClean="0"/>
              <a:t>I depotet eller i levende systemer?</a:t>
            </a:r>
          </a:p>
          <a:p>
            <a:r>
              <a:rPr lang="nb-NO" baseline="0" dirty="0" smtClean="0"/>
              <a:t>Med sugerørmetoden har </a:t>
            </a:r>
            <a:r>
              <a:rPr lang="nb-NO" baseline="0" smtClean="0"/>
              <a:t>jo depotet alt?</a:t>
            </a:r>
            <a:endParaRPr lang="nb-NO" dirty="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44</a:t>
            </a:fld>
            <a:endParaRPr lang="nb-NO"/>
          </a:p>
        </p:txBody>
      </p:sp>
    </p:spTree>
    <p:extLst>
      <p:ext uri="{BB962C8B-B14F-4D97-AF65-F5344CB8AC3E}">
        <p14:creationId xmlns:p14="http://schemas.microsoft.com/office/powerpoint/2010/main" val="2263526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Da har vi vært igjennom…</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45</a:t>
            </a:fld>
            <a:endParaRPr lang="nb-NO"/>
          </a:p>
        </p:txBody>
      </p:sp>
    </p:spTree>
    <p:extLst>
      <p:ext uri="{BB962C8B-B14F-4D97-AF65-F5344CB8AC3E}">
        <p14:creationId xmlns:p14="http://schemas.microsoft.com/office/powerpoint/2010/main" val="21768119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Alle</a:t>
            </a:r>
            <a:r>
              <a:rPr lang="nb-NO" baseline="0" dirty="0" smtClean="0"/>
              <a:t> arkiver bærer preg av gamle synder – en perfekt verden er umulig. Avleveringen er siste mulighet for å rydde opp i </a:t>
            </a:r>
            <a:r>
              <a:rPr lang="nb-NO" baseline="0" dirty="0" err="1" smtClean="0"/>
              <a:t>i</a:t>
            </a:r>
            <a:r>
              <a:rPr lang="nb-NO" baseline="0" dirty="0" smtClean="0"/>
              <a:t> hvert fall noen av dem.</a:t>
            </a:r>
          </a:p>
          <a:p>
            <a:endParaRPr lang="nb-NO" baseline="0" dirty="0" smtClean="0"/>
          </a:p>
          <a:p>
            <a:r>
              <a:rPr lang="nb-NO" baseline="0" dirty="0" smtClean="0"/>
              <a:t>Elektroniske arkiver er mer sårbare enn papirarkivene – det er ikke å lett å få øye på manglene.</a:t>
            </a:r>
          </a:p>
          <a:p>
            <a:endParaRPr lang="nb-NO" baseline="0" dirty="0" smtClean="0"/>
          </a:p>
          <a:p>
            <a:r>
              <a:rPr lang="nb-NO" baseline="0" dirty="0" smtClean="0"/>
              <a:t>Noark 3 inneholder omtrent ingen data om dokumentene. Noark 4 er spagetti av krysskoblinger. Gå for Noark 5!</a:t>
            </a:r>
          </a:p>
          <a:p>
            <a:endParaRPr lang="nb-NO" baseline="0" dirty="0" smtClean="0"/>
          </a:p>
          <a:p>
            <a:r>
              <a:rPr lang="nb-NO" baseline="0" dirty="0" smtClean="0"/>
              <a:t>Deponering, ekstra kopi. Gjør det fortløpende!</a:t>
            </a:r>
          </a:p>
          <a:p>
            <a:endParaRPr lang="nb-NO" baseline="0" dirty="0" smtClean="0"/>
          </a:p>
          <a:p>
            <a:r>
              <a:rPr lang="nb-NO" baseline="0" dirty="0" smtClean="0"/>
              <a:t>Avlevering i praksis: Svært enkelt om det ikke var for fallgruvene. Husk forarbeidet!</a:t>
            </a:r>
          </a:p>
          <a:p>
            <a:endParaRPr lang="nb-NO" baseline="0" dirty="0" smtClean="0"/>
          </a:p>
          <a:p>
            <a:r>
              <a:rPr lang="nb-NO" baseline="0" dirty="0" smtClean="0"/>
              <a:t>Mine anbefalinger: Ha løpende kontroll på arkivet. Bruk fagfolk under avleveringen, både de fra depotet og oss. Vi har gjort det før! Og med elektronisk arkiv, ikke vent 20-30 år!</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46</a:t>
            </a:fld>
            <a:endParaRPr lang="nb-NO"/>
          </a:p>
        </p:txBody>
      </p:sp>
    </p:spTree>
    <p:extLst>
      <p:ext uri="{BB962C8B-B14F-4D97-AF65-F5344CB8AC3E}">
        <p14:creationId xmlns:p14="http://schemas.microsoft.com/office/powerpoint/2010/main" val="843630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Lykke til med neste avlevering!</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47</a:t>
            </a:fld>
            <a:endParaRPr lang="nb-NO"/>
          </a:p>
        </p:txBody>
      </p:sp>
    </p:spTree>
    <p:extLst>
      <p:ext uri="{BB962C8B-B14F-4D97-AF65-F5344CB8AC3E}">
        <p14:creationId xmlns:p14="http://schemas.microsoft.com/office/powerpoint/2010/main" val="129228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Gamle synder</a:t>
            </a:r>
            <a:r>
              <a:rPr lang="nb-NO" baseline="0" dirty="0" smtClean="0"/>
              <a:t> dukker nå opp. </a:t>
            </a:r>
            <a:r>
              <a:rPr lang="nb-NO" dirty="0" smtClean="0"/>
              <a:t>Det holder</a:t>
            </a:r>
            <a:r>
              <a:rPr lang="nb-NO" baseline="0" dirty="0" smtClean="0"/>
              <a:t> ikke å be, noen må ta oppvasken.</a:t>
            </a:r>
          </a:p>
          <a:p>
            <a:endParaRPr lang="nb-NO" baseline="0" dirty="0" smtClean="0"/>
          </a:p>
          <a:p>
            <a:r>
              <a:rPr lang="nb-NO" baseline="0" dirty="0" smtClean="0"/>
              <a:t>Sakene er ikke avsluttet</a:t>
            </a:r>
          </a:p>
          <a:p>
            <a:r>
              <a:rPr lang="nb-NO" baseline="0" dirty="0" smtClean="0"/>
              <a:t>Journalpostene er ikke avskrevet</a:t>
            </a:r>
          </a:p>
          <a:p>
            <a:r>
              <a:rPr lang="nb-NO" baseline="0" dirty="0" smtClean="0"/>
              <a:t>Dokumentene er ikke i arkivformat – kun aktiv arkivversjonen, som skal være på godkjent arkivformat, avleveres</a:t>
            </a:r>
          </a:p>
          <a:p>
            <a:endParaRPr lang="nb-NO" baseline="0" dirty="0" smtClean="0"/>
          </a:p>
          <a:p>
            <a:r>
              <a:rPr lang="nb-NO" baseline="0" dirty="0" smtClean="0"/>
              <a:t>Noen har ryddet i hjelperegistre</a:t>
            </a:r>
          </a:p>
          <a:p>
            <a:r>
              <a:rPr lang="nb-NO" baseline="0" dirty="0" smtClean="0"/>
              <a:t>Saker har blitt reorganisert, men ikke komplett</a:t>
            </a:r>
          </a:p>
          <a:p>
            <a:r>
              <a:rPr lang="nb-NO" baseline="0" dirty="0" smtClean="0"/>
              <a:t>Dokumenter som ikke har blitt laget / arkivert</a:t>
            </a:r>
          </a:p>
          <a:p>
            <a:endParaRPr lang="nb-NO" baseline="0" dirty="0" smtClean="0"/>
          </a:p>
          <a:p>
            <a:r>
              <a:rPr lang="nb-NO" baseline="0" dirty="0" smtClean="0"/>
              <a:t>Dessuten, dette er gamle data som gjerne oppstod under Noark 3 eller tidligere og som kanskje har vært importert inn fra et helt annet system.</a:t>
            </a:r>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5</a:t>
            </a:fld>
            <a:endParaRPr lang="nb-NO"/>
          </a:p>
        </p:txBody>
      </p:sp>
    </p:spTree>
    <p:extLst>
      <p:ext uri="{BB962C8B-B14F-4D97-AF65-F5344CB8AC3E}">
        <p14:creationId xmlns:p14="http://schemas.microsoft.com/office/powerpoint/2010/main" val="313630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Har du glemt å angi at arkivdelen er elektronisk,</a:t>
            </a:r>
            <a:r>
              <a:rPr lang="nb-NO" baseline="0" dirty="0" smtClean="0"/>
              <a:t> har arkivsystemet forholdt seg til det og til de reglene som gjelder for et papirarkiv:</a:t>
            </a:r>
          </a:p>
          <a:p>
            <a:r>
              <a:rPr lang="nb-NO" dirty="0" smtClean="0"/>
              <a:t>Hele arkivdelen er formelt sett papir</a:t>
            </a:r>
          </a:p>
          <a:p>
            <a:r>
              <a:rPr lang="nb-NO" dirty="0" smtClean="0"/>
              <a:t>Det er ikke gjennomført noen tester på at dokumentene</a:t>
            </a:r>
            <a:r>
              <a:rPr lang="nb-NO" baseline="0" dirty="0" smtClean="0"/>
              <a:t> er ferdig</a:t>
            </a:r>
            <a:endParaRPr lang="nb-NO" dirty="0" smtClean="0"/>
          </a:p>
          <a:p>
            <a:r>
              <a:rPr lang="nb-NO" dirty="0" smtClean="0"/>
              <a:t>Antagelig mangler det dokumenter siden det ikke er krav</a:t>
            </a:r>
            <a:r>
              <a:rPr lang="nb-NO" baseline="0" dirty="0" smtClean="0"/>
              <a:t> til elektroniske dokumenter i et papirarkiv</a:t>
            </a:r>
            <a:endParaRPr lang="nb-NO" dirty="0" smtClean="0"/>
          </a:p>
          <a:p>
            <a:r>
              <a:rPr lang="nb-NO" dirty="0" smtClean="0"/>
              <a:t>Og</a:t>
            </a:r>
            <a:r>
              <a:rPr lang="nb-NO" baseline="0" dirty="0" smtClean="0"/>
              <a:t> originalene er papirdokumentene som er kastet kanskje uten at alle var (OK) scannet…</a:t>
            </a:r>
          </a:p>
          <a:p>
            <a:endParaRPr lang="nb-NO" baseline="0" dirty="0" smtClean="0"/>
          </a:p>
          <a:p>
            <a:r>
              <a:rPr lang="nb-NO" baseline="0" dirty="0" smtClean="0"/>
              <a:t>NB: ESA forholder seg til reglene gitt i Noark 4 </a:t>
            </a:r>
            <a:r>
              <a:rPr lang="nb-NO" baseline="0" dirty="0" err="1" smtClean="0"/>
              <a:t>m.h.t.</a:t>
            </a:r>
            <a:r>
              <a:rPr lang="nb-NO" baseline="0" dirty="0" smtClean="0"/>
              <a:t> elektroniske dokumenter ved avlevering av papirarkiv (står ingenting om dette i Noark 5):</a:t>
            </a:r>
          </a:p>
          <a:p>
            <a:r>
              <a:rPr lang="nb-NO" baseline="0" dirty="0" smtClean="0"/>
              <a:t>Kun fysiske dokumenter skal avleveres, ikke evt. elektroniske «kopier».</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6</a:t>
            </a:fld>
            <a:endParaRPr lang="nb-NO"/>
          </a:p>
        </p:txBody>
      </p:sp>
    </p:spTree>
    <p:extLst>
      <p:ext uri="{BB962C8B-B14F-4D97-AF65-F5344CB8AC3E}">
        <p14:creationId xmlns:p14="http://schemas.microsoft.com/office/powerpoint/2010/main" val="3621363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Avlevering</a:t>
            </a:r>
            <a:r>
              <a:rPr lang="nb-NO" baseline="0" dirty="0" smtClean="0"/>
              <a:t> 25 år etter.</a:t>
            </a:r>
            <a:endParaRPr lang="nb-NO" dirty="0" smtClean="0"/>
          </a:p>
          <a:p>
            <a:r>
              <a:rPr lang="nb-NO" dirty="0" smtClean="0"/>
              <a:t>Ingen vet og ingen husker.</a:t>
            </a:r>
          </a:p>
          <a:p>
            <a:r>
              <a:rPr lang="nb-NO" dirty="0" smtClean="0"/>
              <a:t>Den som</a:t>
            </a:r>
            <a:r>
              <a:rPr lang="nb-NO" baseline="0" dirty="0" smtClean="0"/>
              <a:t> jobbet med det har fått ny jobb eller har sluttet.</a:t>
            </a:r>
          </a:p>
          <a:p>
            <a:endParaRPr lang="nb-NO" baseline="0" dirty="0" smtClean="0"/>
          </a:p>
          <a:p>
            <a:r>
              <a:rPr lang="nb-NO" baseline="0" dirty="0" smtClean="0"/>
              <a:t>Mye kan nok «fikses» med databasescript og litt etterforskning. Men det er mye billigere å gjøre det riktig med en gang enn å korrigere i etterkant.</a:t>
            </a:r>
          </a:p>
          <a:p>
            <a:endParaRPr lang="nb-NO" baseline="0" dirty="0" smtClean="0"/>
          </a:p>
          <a:p>
            <a:r>
              <a:rPr lang="nb-NO" baseline="0" dirty="0" smtClean="0"/>
              <a:t>En vellykket avlevering starter med gode, daglige rutiner:</a:t>
            </a:r>
          </a:p>
          <a:p>
            <a:r>
              <a:rPr lang="nb-NO" baseline="0" dirty="0" smtClean="0"/>
              <a:t>Dokumenter fanges opp og ferdigstilles, originalen i arkivet ikke på C:\...</a:t>
            </a:r>
          </a:p>
          <a:p>
            <a:r>
              <a:rPr lang="nb-NO" baseline="0" dirty="0" smtClean="0"/>
              <a:t>Journalposter følges opp, avskrives og avsluttes.</a:t>
            </a:r>
          </a:p>
          <a:p>
            <a:r>
              <a:rPr lang="nb-NO" baseline="0" dirty="0" smtClean="0"/>
              <a:t>Saker følges opp og avsluttes.</a:t>
            </a:r>
          </a:p>
          <a:p>
            <a:r>
              <a:rPr lang="nb-NO" dirty="0" smtClean="0"/>
              <a:t>Selv om det skulle være mulig: Man sletter ikke,</a:t>
            </a:r>
            <a:r>
              <a:rPr lang="nb-NO" baseline="0" dirty="0" smtClean="0"/>
              <a:t> man angir status Utgår.</a:t>
            </a:r>
          </a:p>
          <a:p>
            <a:endParaRPr lang="nb-NO" baseline="0" dirty="0" smtClean="0"/>
          </a:p>
          <a:p>
            <a:r>
              <a:rPr lang="nb-NO" baseline="0" dirty="0" smtClean="0"/>
              <a:t>Ja, det koster å gjøre en ordentlig jobb i arkivet. Men det koster langt mer å gjøre jobben 25 år etter!</a:t>
            </a:r>
          </a:p>
          <a:p>
            <a:endParaRPr lang="nb-NO" baseline="0" dirty="0" smtClean="0"/>
          </a:p>
          <a:p>
            <a:r>
              <a:rPr lang="nb-NO" baseline="0" dirty="0" smtClean="0"/>
              <a:t>Med gode rutiner kan du se lysere på avleveringen om 25 år.</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7</a:t>
            </a:fld>
            <a:endParaRPr lang="nb-NO"/>
          </a:p>
        </p:txBody>
      </p:sp>
    </p:spTree>
    <p:extLst>
      <p:ext uri="{BB962C8B-B14F-4D97-AF65-F5344CB8AC3E}">
        <p14:creationId xmlns:p14="http://schemas.microsoft.com/office/powerpoint/2010/main" val="370700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Skal alt avleveres? Eller skulle deler</a:t>
            </a:r>
            <a:r>
              <a:rPr lang="nb-NO" baseline="0" dirty="0" smtClean="0"/>
              <a:t> vært kassert?</a:t>
            </a:r>
          </a:p>
          <a:p>
            <a:endParaRPr lang="nb-NO" baseline="0" dirty="0" smtClean="0"/>
          </a:p>
          <a:p>
            <a:r>
              <a:rPr lang="nb-NO" baseline="0" dirty="0" smtClean="0"/>
              <a:t>Igjen gamle synder: Hvem har tid til å sette seg ned og vurdere titusener av dokumenter – hvordan rydder man loftet hjemme?</a:t>
            </a:r>
          </a:p>
          <a:p>
            <a:endParaRPr lang="nb-NO" baseline="0" dirty="0" smtClean="0"/>
          </a:p>
          <a:p>
            <a:r>
              <a:rPr lang="nb-NO" baseline="0" dirty="0" smtClean="0"/>
              <a:t>Riksarkivet synes å være mer opptatt av kassasjon enn bevaring (ref. nye forskrifter). Men hva med alle oppgjør 30-50 år etter de senere årene der arkivene er vekk? Og hvorfor kaste elektroniske dokumenter når lagringsmedia blir billigere og billigere og søkemekanismene bedre og bedre? Ta en prat med din depotinstitusjon – kanskje det er OK å angi «Bevares» på alt elektronisk?</a:t>
            </a:r>
          </a:p>
          <a:p>
            <a:endParaRPr lang="nb-NO" baseline="0" dirty="0" smtClean="0"/>
          </a:p>
          <a:p>
            <a:r>
              <a:rPr lang="nb-NO" baseline="0" dirty="0" smtClean="0"/>
              <a:t>Det meste av «kassasjonen» skjer jo før journalføringen – alle e-poster, telefonsamtaler, lynmeldinger, dialoger på sosiale media, … som aldri kom til arkivet</a:t>
            </a:r>
            <a:r>
              <a:rPr lang="nb-NO" baseline="0" dirty="0" smtClean="0"/>
              <a:t>.</a:t>
            </a:r>
          </a:p>
          <a:p>
            <a:endParaRPr lang="nb-NO" baseline="0" dirty="0" smtClean="0"/>
          </a:p>
          <a:p>
            <a:r>
              <a:rPr lang="nb-NO" baseline="0" dirty="0" smtClean="0"/>
              <a:t>Kanskje Google er bedre på datafangsten og bevaringen enn det vi er?</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8</a:t>
            </a:fld>
            <a:endParaRPr lang="nb-NO"/>
          </a:p>
        </p:txBody>
      </p:sp>
    </p:spTree>
    <p:extLst>
      <p:ext uri="{BB962C8B-B14F-4D97-AF65-F5344CB8AC3E}">
        <p14:creationId xmlns:p14="http://schemas.microsoft.com/office/powerpoint/2010/main" val="4178753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Med</a:t>
            </a:r>
            <a:r>
              <a:rPr lang="nb-NO" baseline="0" dirty="0" smtClean="0"/>
              <a:t> avlevering maks hvert fjerde år er dette noe få er gode på. Svært mange arkivarer har aldri gjennomført en avlevering.</a:t>
            </a:r>
          </a:p>
          <a:p>
            <a:endParaRPr lang="nb-NO" baseline="0" dirty="0" smtClean="0"/>
          </a:p>
          <a:p>
            <a:r>
              <a:rPr lang="nb-NO" baseline="0" dirty="0" smtClean="0"/>
              <a:t>Så søk hjelp og lag et prosjekt med erfarne avleveringsfolk.</a:t>
            </a:r>
          </a:p>
          <a:p>
            <a:endParaRPr lang="nb-NO" baseline="0" dirty="0" smtClean="0"/>
          </a:p>
          <a:p>
            <a:r>
              <a:rPr lang="nb-NO" baseline="0" dirty="0" smtClean="0"/>
              <a:t>De kan hjelpe til med å avdekke feil og mangler.</a:t>
            </a:r>
          </a:p>
          <a:p>
            <a:r>
              <a:rPr lang="nb-NO" baseline="0" dirty="0" smtClean="0"/>
              <a:t>De kan gi råd til gjennomføringen.</a:t>
            </a:r>
          </a:p>
          <a:p>
            <a:r>
              <a:rPr lang="nb-NO" baseline="0" dirty="0" smtClean="0"/>
              <a:t>Kanskje må man </a:t>
            </a:r>
            <a:r>
              <a:rPr lang="nb-NO" baseline="0" dirty="0" err="1" smtClean="0"/>
              <a:t>masseavslutte</a:t>
            </a:r>
            <a:r>
              <a:rPr lang="nb-NO" baseline="0" dirty="0" smtClean="0"/>
              <a:t>, </a:t>
            </a:r>
            <a:r>
              <a:rPr lang="nb-NO" baseline="0" dirty="0" err="1" smtClean="0"/>
              <a:t>masseavskrive</a:t>
            </a:r>
            <a:r>
              <a:rPr lang="nb-NO" baseline="0" dirty="0" smtClean="0"/>
              <a:t> og massekonvertere.</a:t>
            </a:r>
          </a:p>
          <a:p>
            <a:r>
              <a:rPr lang="nb-NO" baseline="0" dirty="0" smtClean="0"/>
              <a:t>Noen har gått veien før.</a:t>
            </a:r>
          </a:p>
          <a:p>
            <a:endParaRPr lang="nb-NO" baseline="0" dirty="0" smtClean="0"/>
          </a:p>
          <a:p>
            <a:r>
              <a:rPr lang="nb-NO" baseline="0" dirty="0" smtClean="0"/>
              <a:t>Du sparer masse tid og penger ved å bruke erfarne folk.</a:t>
            </a:r>
            <a:endParaRPr lang="nb-NO" dirty="0" smtClean="0"/>
          </a:p>
        </p:txBody>
      </p:sp>
      <p:sp>
        <p:nvSpPr>
          <p:cNvPr id="4" name="Plassholder for lysbildenummer 3"/>
          <p:cNvSpPr>
            <a:spLocks noGrp="1"/>
          </p:cNvSpPr>
          <p:nvPr>
            <p:ph type="sldNum" sz="quarter" idx="10"/>
          </p:nvPr>
        </p:nvSpPr>
        <p:spPr/>
        <p:txBody>
          <a:bodyPr/>
          <a:lstStyle/>
          <a:p>
            <a:fld id="{7579B03F-A892-4A67-8671-FE6AA3A6F0AE}" type="slidenum">
              <a:rPr lang="nb-NO" smtClean="0"/>
              <a:pPr/>
              <a:t>9</a:t>
            </a:fld>
            <a:endParaRPr lang="nb-NO"/>
          </a:p>
        </p:txBody>
      </p:sp>
    </p:spTree>
    <p:extLst>
      <p:ext uri="{BB962C8B-B14F-4D97-AF65-F5344CB8AC3E}">
        <p14:creationId xmlns:p14="http://schemas.microsoft.com/office/powerpoint/2010/main" val="95112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dirty="0"/>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7" name="Text Placeholder 6"/>
          <p:cNvSpPr>
            <a:spLocks noGrp="1"/>
          </p:cNvSpPr>
          <p:nvPr>
            <p:ph type="body" sz="quarter" idx="14" hasCustomPrompt="1"/>
          </p:nvPr>
        </p:nvSpPr>
        <p:spPr>
          <a:xfrm>
            <a:off x="755576" y="260920"/>
            <a:ext cx="7412824" cy="360000"/>
          </a:xfrm>
        </p:spPr>
        <p:txBody>
          <a:bodyPr>
            <a:normAutofit/>
          </a:bodyPr>
          <a:lstStyle>
            <a:lvl1pPr marL="0" indent="0">
              <a:buNone/>
              <a:defRPr sz="1900" baseline="0">
                <a:solidFill>
                  <a:srgbClr val="7E5FA8"/>
                </a:solidFill>
                <a:latin typeface="Arial Narrow" pitchFamily="34" charset="0"/>
              </a:defRPr>
            </a:lvl1pPr>
          </a:lstStyle>
          <a:p>
            <a:pPr lvl="0"/>
            <a:r>
              <a:rPr lang="en-US" noProof="0" dirty="0" smtClean="0"/>
              <a:t>Small title</a:t>
            </a:r>
            <a:endParaRPr lang="en-US" noProof="0" dirty="0"/>
          </a:p>
        </p:txBody>
      </p:sp>
      <p:sp>
        <p:nvSpPr>
          <p:cNvPr id="8"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9"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Tree>
    <p:extLst>
      <p:ext uri="{BB962C8B-B14F-4D97-AF65-F5344CB8AC3E}">
        <p14:creationId xmlns:p14="http://schemas.microsoft.com/office/powerpoint/2010/main" val="6061630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only (XL) White logo">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chemeClr val="bg1"/>
                </a:solidFill>
                <a:latin typeface="+mj-lt"/>
              </a:defRPr>
            </a:lvl1pPr>
          </a:lstStyle>
          <a:p>
            <a:fld id="{37B42EF7-4E00-47E5-BD04-2784F5E2F889}" type="slidenum">
              <a:rPr lang="en-US" smtClean="0"/>
              <a:pPr/>
              <a:t>‹#›</a:t>
            </a:fld>
            <a:endParaRPr lang="en-US" dirty="0"/>
          </a:p>
        </p:txBody>
      </p:sp>
      <p:sp>
        <p:nvSpPr>
          <p:cNvPr id="8"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en-US" dirty="0"/>
          </a:p>
        </p:txBody>
      </p:sp>
      <p:sp>
        <p:nvSpPr>
          <p:cNvPr id="6" name="Content Placeholder 2"/>
          <p:cNvSpPr>
            <a:spLocks noGrp="1"/>
          </p:cNvSpPr>
          <p:nvPr>
            <p:ph sz="quarter" idx="12" hasCustomPrompt="1"/>
          </p:nvPr>
        </p:nvSpPr>
        <p:spPr>
          <a:xfrm>
            <a:off x="0" y="0"/>
            <a:ext cx="9144000" cy="6858000"/>
          </a:xfrm>
        </p:spPr>
        <p:txBody>
          <a:bodyPr tIns="2700000"/>
          <a:lstStyle>
            <a:lvl1pPr marL="0" indent="0" algn="ctr">
              <a:buNone/>
              <a:defRPr baseline="0"/>
            </a:lvl1pPr>
          </a:lstStyle>
          <a:p>
            <a:pPr lvl="0"/>
            <a:r>
              <a:rPr lang="en-US" noProof="0" smtClean="0"/>
              <a:t>Insert content</a:t>
            </a:r>
            <a:endParaRPr lang="en-US" noProof="0"/>
          </a:p>
        </p:txBody>
      </p:sp>
      <p:sp>
        <p:nvSpPr>
          <p:cNvPr id="4" name="Text Placeholder 7"/>
          <p:cNvSpPr>
            <a:spLocks noGrp="1"/>
          </p:cNvSpPr>
          <p:nvPr>
            <p:ph type="body" sz="quarter" idx="11" hasCustomPrompt="1"/>
          </p:nvPr>
        </p:nvSpPr>
        <p:spPr>
          <a:xfrm>
            <a:off x="8082000" y="6231600"/>
            <a:ext cx="716400" cy="370800"/>
          </a:xfrm>
          <a:prstGeom prst="rect">
            <a:avLst/>
          </a:prstGeom>
          <a:blipFill>
            <a:blip r:embed="rId2"/>
            <a:stretch>
              <a:fillRect/>
            </a:stretch>
          </a:blipFill>
        </p:spPr>
        <p:txBody>
          <a:bodyPr/>
          <a:lstStyle>
            <a:lvl1pPr marL="0" indent="0">
              <a:buNone/>
              <a:defRPr baseline="0"/>
            </a:lvl1pPr>
          </a:lstStyle>
          <a:p>
            <a:pPr lvl="0"/>
            <a:r>
              <a:rPr lang="en-US" noProof="0" smtClean="0"/>
              <a:t> </a:t>
            </a:r>
            <a:endParaRPr lang="en-US" noProof="0"/>
          </a:p>
        </p:txBody>
      </p:sp>
    </p:spTree>
    <p:extLst>
      <p:ext uri="{BB962C8B-B14F-4D97-AF65-F5344CB8AC3E}">
        <p14:creationId xmlns:p14="http://schemas.microsoft.com/office/powerpoint/2010/main" val="7781036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icture only (XL) Blue logo">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chemeClr val="bg1"/>
                </a:solidFill>
                <a:latin typeface="+mj-lt"/>
              </a:defRPr>
            </a:lvl1pPr>
          </a:lstStyle>
          <a:p>
            <a:fld id="{37B42EF7-4E00-47E5-BD04-2784F5E2F889}" type="slidenum">
              <a:rPr lang="en-US" smtClean="0"/>
              <a:pPr/>
              <a:t>‹#›</a:t>
            </a:fld>
            <a:endParaRPr lang="en-US" dirty="0"/>
          </a:p>
        </p:txBody>
      </p:sp>
      <p:sp>
        <p:nvSpPr>
          <p:cNvPr id="4"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en-US" dirty="0"/>
          </a:p>
        </p:txBody>
      </p:sp>
      <p:sp>
        <p:nvSpPr>
          <p:cNvPr id="3" name="Content Placeholder 2"/>
          <p:cNvSpPr>
            <a:spLocks noGrp="1"/>
          </p:cNvSpPr>
          <p:nvPr>
            <p:ph sz="quarter" idx="12" hasCustomPrompt="1"/>
          </p:nvPr>
        </p:nvSpPr>
        <p:spPr>
          <a:xfrm>
            <a:off x="0" y="0"/>
            <a:ext cx="9144000" cy="6858000"/>
          </a:xfrm>
        </p:spPr>
        <p:txBody>
          <a:bodyPr tIns="2700000"/>
          <a:lstStyle>
            <a:lvl1pPr marL="0" indent="0" algn="ctr">
              <a:buNone/>
              <a:defRPr baseline="0"/>
            </a:lvl1pPr>
          </a:lstStyle>
          <a:p>
            <a:pPr lvl="0"/>
            <a:r>
              <a:rPr lang="en-US" noProof="0" smtClean="0"/>
              <a:t>Insert content</a:t>
            </a:r>
            <a:endParaRPr lang="en-US" noProof="0"/>
          </a:p>
        </p:txBody>
      </p:sp>
      <p:sp>
        <p:nvSpPr>
          <p:cNvPr id="8" name="Text Placeholder 7"/>
          <p:cNvSpPr>
            <a:spLocks noGrp="1"/>
          </p:cNvSpPr>
          <p:nvPr>
            <p:ph type="body" sz="quarter" idx="11" hasCustomPrompt="1"/>
          </p:nvPr>
        </p:nvSpPr>
        <p:spPr>
          <a:xfrm>
            <a:off x="8082000" y="6231600"/>
            <a:ext cx="716400" cy="370800"/>
          </a:xfrm>
          <a:prstGeom prst="rect">
            <a:avLst/>
          </a:prstGeom>
          <a:blipFill>
            <a:blip r:embed="rId2"/>
            <a:stretch>
              <a:fillRect/>
            </a:stretch>
          </a:blipFill>
        </p:spPr>
        <p:txBody>
          <a:bodyPr/>
          <a:lstStyle>
            <a:lvl1pPr marL="0" indent="0">
              <a:buNone/>
              <a:defRPr baseline="0"/>
            </a:lvl1pPr>
          </a:lstStyle>
          <a:p>
            <a:pPr lvl="0"/>
            <a:r>
              <a:rPr lang="en-US" noProof="0" smtClean="0"/>
              <a:t> </a:t>
            </a:r>
            <a:endParaRPr lang="en-US" noProof="0"/>
          </a:p>
        </p:txBody>
      </p:sp>
    </p:spTree>
    <p:extLst>
      <p:ext uri="{BB962C8B-B14F-4D97-AF65-F5344CB8AC3E}">
        <p14:creationId xmlns:p14="http://schemas.microsoft.com/office/powerpoint/2010/main" val="3088413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itle 1"/>
          <p:cNvSpPr>
            <a:spLocks noGrp="1"/>
          </p:cNvSpPr>
          <p:nvPr>
            <p:ph type="title"/>
          </p:nvPr>
        </p:nvSpPr>
        <p:spPr>
          <a:xfrm>
            <a:off x="755576" y="619200"/>
            <a:ext cx="4359348" cy="1143000"/>
          </a:xfrm>
        </p:spPr>
        <p:txBody>
          <a:bodyPr anchor="t"/>
          <a:lstStyle/>
          <a:p>
            <a:r>
              <a:rPr lang="en-US" dirty="0" smtClean="0"/>
              <a:t>Click to edit Master title style</a:t>
            </a:r>
            <a:endParaRPr lang="nb-NO" dirty="0"/>
          </a:p>
        </p:txBody>
      </p:sp>
      <p:sp>
        <p:nvSpPr>
          <p:cNvPr id="7" name="Text Placeholder 6"/>
          <p:cNvSpPr>
            <a:spLocks noGrp="1"/>
          </p:cNvSpPr>
          <p:nvPr>
            <p:ph type="body" sz="quarter" idx="13" hasCustomPrompt="1"/>
          </p:nvPr>
        </p:nvSpPr>
        <p:spPr>
          <a:xfrm>
            <a:off x="755576" y="260921"/>
            <a:ext cx="4359348" cy="360000"/>
          </a:xfrm>
        </p:spPr>
        <p:txBody>
          <a:bodyPr>
            <a:normAutofit/>
          </a:bodyPr>
          <a:lstStyle>
            <a:lvl1pPr marL="0" indent="0">
              <a:buNone/>
              <a:defRPr sz="1900" baseline="0">
                <a:solidFill>
                  <a:srgbClr val="7E5FA8"/>
                </a:solidFill>
                <a:latin typeface="Arial Narrow" pitchFamily="34" charset="0"/>
              </a:defRPr>
            </a:lvl1pPr>
          </a:lstStyle>
          <a:p>
            <a:pPr lvl="0"/>
            <a:r>
              <a:rPr lang="en-US" noProof="0" dirty="0" smtClean="0"/>
              <a:t>Small title</a:t>
            </a:r>
            <a:endParaRPr lang="en-US" noProof="0" dirty="0"/>
          </a:p>
        </p:txBody>
      </p:sp>
      <p:sp>
        <p:nvSpPr>
          <p:cNvPr id="9" name="Picture Placeholder 8"/>
          <p:cNvSpPr>
            <a:spLocks noGrp="1"/>
          </p:cNvSpPr>
          <p:nvPr>
            <p:ph type="pic" sz="quarter" idx="14" hasCustomPrompt="1"/>
          </p:nvPr>
        </p:nvSpPr>
        <p:spPr>
          <a:xfrm>
            <a:off x="5230800" y="104400"/>
            <a:ext cx="3535200" cy="5803200"/>
          </a:xfrm>
        </p:spPr>
        <p:txBody>
          <a:bodyPr tIns="2160000"/>
          <a:lstStyle>
            <a:lvl1pPr marL="0" indent="0" algn="ctr">
              <a:buNone/>
              <a:defRPr/>
            </a:lvl1pPr>
          </a:lstStyle>
          <a:p>
            <a:r>
              <a:rPr lang="en-US" noProof="0" dirty="0" smtClean="0"/>
              <a:t>Insert picture</a:t>
            </a:r>
            <a:endParaRPr lang="en-US" noProof="0" dirty="0"/>
          </a:p>
        </p:txBody>
      </p:sp>
      <p:sp>
        <p:nvSpPr>
          <p:cNvPr id="8" name="Picture Placeholder 8"/>
          <p:cNvSpPr>
            <a:spLocks noGrp="1"/>
          </p:cNvSpPr>
          <p:nvPr>
            <p:ph type="pic" sz="quarter" idx="15" hasCustomPrompt="1"/>
          </p:nvPr>
        </p:nvSpPr>
        <p:spPr>
          <a:xfrm>
            <a:off x="385200" y="2038457"/>
            <a:ext cx="2322000" cy="1882800"/>
          </a:xfrm>
        </p:spPr>
        <p:txBody>
          <a:bodyPr tIns="360000"/>
          <a:lstStyle>
            <a:lvl1pPr marL="0" indent="0" algn="ctr">
              <a:buNone/>
              <a:defRPr/>
            </a:lvl1pPr>
          </a:lstStyle>
          <a:p>
            <a:r>
              <a:rPr lang="en-US" noProof="0" dirty="0" smtClean="0"/>
              <a:t>Insert picture</a:t>
            </a:r>
            <a:endParaRPr lang="en-US" noProof="0" dirty="0"/>
          </a:p>
        </p:txBody>
      </p:sp>
      <p:sp>
        <p:nvSpPr>
          <p:cNvPr id="10" name="Picture Placeholder 8"/>
          <p:cNvSpPr>
            <a:spLocks noGrp="1"/>
          </p:cNvSpPr>
          <p:nvPr>
            <p:ph type="pic" sz="quarter" idx="16" hasCustomPrompt="1"/>
          </p:nvPr>
        </p:nvSpPr>
        <p:spPr>
          <a:xfrm>
            <a:off x="2800375" y="2038457"/>
            <a:ext cx="2322000" cy="1882800"/>
          </a:xfrm>
        </p:spPr>
        <p:txBody>
          <a:bodyPr tIns="360000"/>
          <a:lstStyle>
            <a:lvl1pPr marL="0" indent="0" algn="ctr">
              <a:buNone/>
              <a:defRPr/>
            </a:lvl1pPr>
          </a:lstStyle>
          <a:p>
            <a:r>
              <a:rPr lang="en-US" noProof="0" dirty="0" smtClean="0"/>
              <a:t>Insert picture</a:t>
            </a:r>
            <a:endParaRPr lang="en-US" noProof="0" dirty="0"/>
          </a:p>
        </p:txBody>
      </p:sp>
      <p:sp>
        <p:nvSpPr>
          <p:cNvPr id="15" name="Picture Placeholder 8"/>
          <p:cNvSpPr>
            <a:spLocks noGrp="1"/>
          </p:cNvSpPr>
          <p:nvPr>
            <p:ph type="pic" sz="quarter" idx="17" hasCustomPrompt="1"/>
          </p:nvPr>
        </p:nvSpPr>
        <p:spPr>
          <a:xfrm>
            <a:off x="385200" y="4025657"/>
            <a:ext cx="2322000" cy="1882800"/>
          </a:xfrm>
        </p:spPr>
        <p:txBody>
          <a:bodyPr tIns="360000"/>
          <a:lstStyle>
            <a:lvl1pPr marL="0" indent="0" algn="ctr">
              <a:buNone/>
              <a:defRPr/>
            </a:lvl1pPr>
          </a:lstStyle>
          <a:p>
            <a:r>
              <a:rPr lang="en-US" noProof="0" dirty="0" smtClean="0"/>
              <a:t>Insert picture</a:t>
            </a:r>
            <a:endParaRPr lang="en-US" noProof="0" dirty="0"/>
          </a:p>
        </p:txBody>
      </p:sp>
      <p:sp>
        <p:nvSpPr>
          <p:cNvPr id="16" name="Picture Placeholder 8"/>
          <p:cNvSpPr>
            <a:spLocks noGrp="1"/>
          </p:cNvSpPr>
          <p:nvPr>
            <p:ph type="pic" sz="quarter" idx="18" hasCustomPrompt="1"/>
          </p:nvPr>
        </p:nvSpPr>
        <p:spPr>
          <a:xfrm>
            <a:off x="2800375" y="4025657"/>
            <a:ext cx="2322000" cy="1882800"/>
          </a:xfrm>
        </p:spPr>
        <p:txBody>
          <a:bodyPr tIns="360000"/>
          <a:lstStyle>
            <a:lvl1pPr marL="0" indent="0" algn="ctr">
              <a:buNone/>
              <a:defRPr/>
            </a:lvl1pPr>
          </a:lstStyle>
          <a:p>
            <a:r>
              <a:rPr lang="en-US" noProof="0" dirty="0" smtClean="0"/>
              <a:t>Insert picture</a:t>
            </a:r>
            <a:endParaRPr lang="en-US" noProof="0" dirty="0"/>
          </a:p>
        </p:txBody>
      </p:sp>
      <p:sp>
        <p:nvSpPr>
          <p:cNvPr id="12"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13"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Tree>
    <p:extLst>
      <p:ext uri="{BB962C8B-B14F-4D97-AF65-F5344CB8AC3E}">
        <p14:creationId xmlns:p14="http://schemas.microsoft.com/office/powerpoint/2010/main" val="14068177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9"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12" name="Title 1"/>
          <p:cNvSpPr>
            <a:spLocks noGrp="1"/>
          </p:cNvSpPr>
          <p:nvPr>
            <p:ph type="title"/>
          </p:nvPr>
        </p:nvSpPr>
        <p:spPr>
          <a:xfrm>
            <a:off x="755576" y="619200"/>
            <a:ext cx="7616899" cy="547200"/>
          </a:xfrm>
        </p:spPr>
        <p:txBody>
          <a:bodyPr/>
          <a:lstStyle/>
          <a:p>
            <a:r>
              <a:rPr lang="en-US" dirty="0" smtClean="0"/>
              <a:t>Click to edit Master title style</a:t>
            </a:r>
            <a:endParaRPr lang="nb-NO" dirty="0"/>
          </a:p>
        </p:txBody>
      </p:sp>
      <p:sp>
        <p:nvSpPr>
          <p:cNvPr id="13" name="Text Placeholder 6"/>
          <p:cNvSpPr>
            <a:spLocks noGrp="1"/>
          </p:cNvSpPr>
          <p:nvPr>
            <p:ph type="body" sz="quarter" idx="14" hasCustomPrompt="1"/>
          </p:nvPr>
        </p:nvSpPr>
        <p:spPr>
          <a:xfrm>
            <a:off x="755627" y="260920"/>
            <a:ext cx="7617971" cy="360000"/>
          </a:xfrm>
        </p:spPr>
        <p:txBody>
          <a:bodyPr>
            <a:normAutofit/>
          </a:bodyPr>
          <a:lstStyle>
            <a:lvl1pPr marL="0" indent="0">
              <a:buNone/>
              <a:defRPr sz="1900" baseline="0">
                <a:solidFill>
                  <a:srgbClr val="7E5FA8"/>
                </a:solidFill>
                <a:latin typeface="Arial Narrow" pitchFamily="34" charset="0"/>
              </a:defRPr>
            </a:lvl1pPr>
          </a:lstStyle>
          <a:p>
            <a:pPr lvl="0"/>
            <a:r>
              <a:rPr lang="en-US" noProof="0" dirty="0" smtClean="0"/>
              <a:t>Small title</a:t>
            </a:r>
            <a:endParaRPr lang="en-US" noProof="0" dirty="0"/>
          </a:p>
        </p:txBody>
      </p:sp>
    </p:spTree>
    <p:extLst>
      <p:ext uri="{BB962C8B-B14F-4D97-AF65-F5344CB8AC3E}">
        <p14:creationId xmlns:p14="http://schemas.microsoft.com/office/powerpoint/2010/main" val="19596448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6"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Tree>
    <p:extLst>
      <p:ext uri="{BB962C8B-B14F-4D97-AF65-F5344CB8AC3E}">
        <p14:creationId xmlns:p14="http://schemas.microsoft.com/office/powerpoint/2010/main" val="37610662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hapter slide I">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98043"/>
            <a:ext cx="6915150" cy="3448050"/>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en-US" dirty="0"/>
          </a:p>
        </p:txBody>
      </p:sp>
      <p:sp>
        <p:nvSpPr>
          <p:cNvPr id="2" name="Title 1"/>
          <p:cNvSpPr>
            <a:spLocks noGrp="1"/>
          </p:cNvSpPr>
          <p:nvPr>
            <p:ph type="ctrTitle"/>
          </p:nvPr>
        </p:nvSpPr>
        <p:spPr>
          <a:xfrm>
            <a:off x="745200" y="2022748"/>
            <a:ext cx="7585200" cy="2342356"/>
          </a:xfrm>
        </p:spPr>
        <p:txBody>
          <a:bodyPr anchor="t">
            <a:noAutofit/>
          </a:bodyPr>
          <a:lstStyle>
            <a:lvl1pPr>
              <a:defRPr sz="4500">
                <a:solidFill>
                  <a:srgbClr val="00B6DE"/>
                </a:solidFill>
                <a:latin typeface="Arial Narrow" pitchFamily="34" charset="0"/>
              </a:defRPr>
            </a:lvl1pPr>
          </a:lstStyle>
          <a:p>
            <a:r>
              <a:rPr lang="en-US" dirty="0" smtClean="0"/>
              <a:t>Click to edit Master title style</a:t>
            </a:r>
            <a:endParaRPr lang="nb-NO" dirty="0"/>
          </a:p>
        </p:txBody>
      </p:sp>
      <p:sp>
        <p:nvSpPr>
          <p:cNvPr id="14" name="Subtitle 2"/>
          <p:cNvSpPr>
            <a:spLocks noGrp="1"/>
          </p:cNvSpPr>
          <p:nvPr>
            <p:ph type="subTitle" idx="1"/>
          </p:nvPr>
        </p:nvSpPr>
        <p:spPr>
          <a:xfrm>
            <a:off x="743230" y="1274400"/>
            <a:ext cx="7585200" cy="360040"/>
          </a:xfrm>
        </p:spPr>
        <p:txBody>
          <a:bodyPr>
            <a:noAutofit/>
          </a:bodyPr>
          <a:lstStyle>
            <a:lvl1pPr marL="0" indent="0" algn="l">
              <a:buNone/>
              <a:defRPr sz="1900" b="1">
                <a:solidFill>
                  <a:srgbClr val="0D4067"/>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b-NO" dirty="0"/>
          </a:p>
        </p:txBody>
      </p:sp>
      <p:cxnSp>
        <p:nvCxnSpPr>
          <p:cNvPr id="16" name="Straight Connector 15"/>
          <p:cNvCxnSpPr/>
          <p:nvPr userDrawn="1"/>
        </p:nvCxnSpPr>
        <p:spPr>
          <a:xfrm>
            <a:off x="745200" y="1663200"/>
            <a:ext cx="7585200" cy="0"/>
          </a:xfrm>
          <a:prstGeom prst="line">
            <a:avLst/>
          </a:prstGeom>
          <a:ln w="18000">
            <a:solidFill>
              <a:srgbClr val="0D4067"/>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0"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chemeClr val="bg1"/>
                </a:solidFill>
                <a:latin typeface="+mj-lt"/>
              </a:defRPr>
            </a:lvl1pPr>
          </a:lstStyle>
          <a:p>
            <a:fld id="{37B42EF7-4E00-47E5-BD04-2784F5E2F889}"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8873136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slide I">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98043"/>
            <a:ext cx="6915150" cy="3448050"/>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en-US" dirty="0"/>
          </a:p>
        </p:txBody>
      </p:sp>
      <p:sp>
        <p:nvSpPr>
          <p:cNvPr id="2" name="Title 1"/>
          <p:cNvSpPr>
            <a:spLocks noGrp="1"/>
          </p:cNvSpPr>
          <p:nvPr>
            <p:ph type="ctrTitle"/>
          </p:nvPr>
        </p:nvSpPr>
        <p:spPr>
          <a:xfrm>
            <a:off x="745200" y="2022748"/>
            <a:ext cx="7585200" cy="2342356"/>
          </a:xfrm>
        </p:spPr>
        <p:txBody>
          <a:bodyPr anchor="t">
            <a:noAutofit/>
          </a:bodyPr>
          <a:lstStyle>
            <a:lvl1pPr>
              <a:defRPr sz="4500">
                <a:solidFill>
                  <a:srgbClr val="00B6DE"/>
                </a:solidFill>
                <a:latin typeface="Arial Narrow" pitchFamily="34" charset="0"/>
              </a:defRPr>
            </a:lvl1pPr>
          </a:lstStyle>
          <a:p>
            <a:r>
              <a:rPr lang="en-US" dirty="0" smtClean="0"/>
              <a:t>Click to edit Master title style</a:t>
            </a:r>
            <a:endParaRPr lang="nb-NO" dirty="0"/>
          </a:p>
        </p:txBody>
      </p:sp>
      <p:sp>
        <p:nvSpPr>
          <p:cNvPr id="14" name="Subtitle 2"/>
          <p:cNvSpPr>
            <a:spLocks noGrp="1"/>
          </p:cNvSpPr>
          <p:nvPr>
            <p:ph type="subTitle" idx="1"/>
          </p:nvPr>
        </p:nvSpPr>
        <p:spPr>
          <a:xfrm>
            <a:off x="743230" y="1274400"/>
            <a:ext cx="7585200" cy="360040"/>
          </a:xfrm>
        </p:spPr>
        <p:txBody>
          <a:bodyPr>
            <a:noAutofit/>
          </a:bodyPr>
          <a:lstStyle>
            <a:lvl1pPr marL="0" indent="0" algn="l">
              <a:buNone/>
              <a:defRPr sz="1900" b="1">
                <a:solidFill>
                  <a:srgbClr val="0D4067"/>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b-NO" dirty="0"/>
          </a:p>
        </p:txBody>
      </p:sp>
      <p:cxnSp>
        <p:nvCxnSpPr>
          <p:cNvPr id="16" name="Straight Connector 15"/>
          <p:cNvCxnSpPr/>
          <p:nvPr userDrawn="1"/>
        </p:nvCxnSpPr>
        <p:spPr>
          <a:xfrm>
            <a:off x="745200" y="1663200"/>
            <a:ext cx="7585200" cy="0"/>
          </a:xfrm>
          <a:prstGeom prst="line">
            <a:avLst/>
          </a:prstGeom>
          <a:ln w="18000">
            <a:solidFill>
              <a:srgbClr val="0D4067"/>
            </a:solidFill>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0"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chemeClr val="bg1"/>
                </a:solidFill>
                <a:latin typeface="+mj-lt"/>
              </a:defRPr>
            </a:lvl1pPr>
          </a:lstStyle>
          <a:p>
            <a:fld id="{37B42EF7-4E00-47E5-BD04-2784F5E2F889}"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5920745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pter slide II">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95550"/>
            <a:ext cx="9144000" cy="4362450"/>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en-US" dirty="0"/>
          </a:p>
        </p:txBody>
      </p:sp>
      <p:sp>
        <p:nvSpPr>
          <p:cNvPr id="14" name="Subtitle 2"/>
          <p:cNvSpPr>
            <a:spLocks noGrp="1"/>
          </p:cNvSpPr>
          <p:nvPr>
            <p:ph type="subTitle" idx="1"/>
          </p:nvPr>
        </p:nvSpPr>
        <p:spPr>
          <a:xfrm>
            <a:off x="743230" y="1274400"/>
            <a:ext cx="7585200" cy="360040"/>
          </a:xfrm>
        </p:spPr>
        <p:txBody>
          <a:bodyPr>
            <a:noAutofit/>
          </a:bodyPr>
          <a:lstStyle>
            <a:lvl1pPr marL="0" indent="0" algn="l">
              <a:buNone/>
              <a:defRPr sz="1900" b="1">
                <a:solidFill>
                  <a:srgbClr val="0D4067"/>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b-NO" dirty="0"/>
          </a:p>
        </p:txBody>
      </p:sp>
      <p:cxnSp>
        <p:nvCxnSpPr>
          <p:cNvPr id="16" name="Straight Connector 15"/>
          <p:cNvCxnSpPr/>
          <p:nvPr userDrawn="1"/>
        </p:nvCxnSpPr>
        <p:spPr>
          <a:xfrm>
            <a:off x="745200" y="1663200"/>
            <a:ext cx="7585200" cy="0"/>
          </a:xfrm>
          <a:prstGeom prst="line">
            <a:avLst/>
          </a:prstGeom>
          <a:ln w="18000">
            <a:solidFill>
              <a:srgbClr val="0D4067"/>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745200" y="2022748"/>
            <a:ext cx="7585200" cy="2342356"/>
          </a:xfrm>
        </p:spPr>
        <p:txBody>
          <a:bodyPr anchor="t">
            <a:noAutofit/>
          </a:bodyPr>
          <a:lstStyle>
            <a:lvl1pPr>
              <a:defRPr sz="4500">
                <a:solidFill>
                  <a:srgbClr val="00B6DE"/>
                </a:solidFill>
                <a:latin typeface="Arial Narrow" pitchFamily="34" charset="0"/>
              </a:defRPr>
            </a:lvl1pPr>
          </a:lstStyle>
          <a:p>
            <a:r>
              <a:rPr lang="en-US" dirty="0" smtClean="0"/>
              <a:t>Click to edit Master title style</a:t>
            </a:r>
            <a:endParaRPr lang="nb-NO" dirty="0"/>
          </a:p>
        </p:txBody>
      </p:sp>
      <p:sp>
        <p:nvSpPr>
          <p:cNvPr id="15" name="Rectangle 14"/>
          <p:cNvSpPr/>
          <p:nvPr userDrawn="1"/>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1"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chemeClr val="bg1"/>
                </a:solidFill>
                <a:latin typeface="+mj-lt"/>
              </a:defRPr>
            </a:lvl1pPr>
          </a:lstStyle>
          <a:p>
            <a:fld id="{37B42EF7-4E00-47E5-BD04-2784F5E2F889}" type="slidenum">
              <a:rPr lang="en-US" smtClean="0"/>
              <a:pPr/>
              <a:t>‹#›</a:t>
            </a:fld>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321653195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hapter slide III">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52800"/>
            <a:ext cx="8334375" cy="3505200"/>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en-US" dirty="0"/>
          </a:p>
        </p:txBody>
      </p:sp>
      <p:sp>
        <p:nvSpPr>
          <p:cNvPr id="14" name="Subtitle 2"/>
          <p:cNvSpPr>
            <a:spLocks noGrp="1"/>
          </p:cNvSpPr>
          <p:nvPr>
            <p:ph type="subTitle" idx="1"/>
          </p:nvPr>
        </p:nvSpPr>
        <p:spPr>
          <a:xfrm>
            <a:off x="743230" y="1274400"/>
            <a:ext cx="7585200" cy="360040"/>
          </a:xfrm>
        </p:spPr>
        <p:txBody>
          <a:bodyPr>
            <a:noAutofit/>
          </a:bodyPr>
          <a:lstStyle>
            <a:lvl1pPr marL="0" indent="0" algn="l">
              <a:buNone/>
              <a:defRPr sz="1900" b="1">
                <a:solidFill>
                  <a:srgbClr val="0D4067"/>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b-NO" dirty="0"/>
          </a:p>
        </p:txBody>
      </p:sp>
      <p:cxnSp>
        <p:nvCxnSpPr>
          <p:cNvPr id="16" name="Straight Connector 15"/>
          <p:cNvCxnSpPr/>
          <p:nvPr userDrawn="1"/>
        </p:nvCxnSpPr>
        <p:spPr>
          <a:xfrm>
            <a:off x="745200" y="1663200"/>
            <a:ext cx="7585200" cy="0"/>
          </a:xfrm>
          <a:prstGeom prst="line">
            <a:avLst/>
          </a:prstGeom>
          <a:ln w="18000">
            <a:solidFill>
              <a:srgbClr val="0D4067"/>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745200" y="2022748"/>
            <a:ext cx="7585200" cy="2342356"/>
          </a:xfrm>
        </p:spPr>
        <p:txBody>
          <a:bodyPr anchor="t">
            <a:noAutofit/>
          </a:bodyPr>
          <a:lstStyle>
            <a:lvl1pPr>
              <a:defRPr sz="4500">
                <a:solidFill>
                  <a:srgbClr val="00B6DE"/>
                </a:solidFill>
                <a:latin typeface="Arial Narrow" pitchFamily="34" charset="0"/>
              </a:defRPr>
            </a:lvl1pPr>
          </a:lstStyle>
          <a:p>
            <a:r>
              <a:rPr lang="en-US" dirty="0" smtClean="0"/>
              <a:t>Click to edit Master title style</a:t>
            </a:r>
            <a:endParaRPr lang="nb-NO" dirty="0"/>
          </a:p>
        </p:txBody>
      </p:sp>
      <p:sp>
        <p:nvSpPr>
          <p:cNvPr id="15" name="Rectangle 14"/>
          <p:cNvSpPr/>
          <p:nvPr userDrawn="1"/>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1"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chemeClr val="bg1"/>
                </a:solidFill>
                <a:latin typeface="+mj-lt"/>
              </a:defRPr>
            </a:lvl1pPr>
          </a:lstStyle>
          <a:p>
            <a:fld id="{37B42EF7-4E00-47E5-BD04-2784F5E2F889}" type="slidenum">
              <a:rPr lang="en-US" smtClean="0"/>
              <a:pPr/>
              <a:t>‹#›</a:t>
            </a:fld>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303402974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slide IV">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71850"/>
            <a:ext cx="6600825" cy="3486150"/>
          </a:xfrm>
          <a:prstGeom prst="rect">
            <a:avLst/>
          </a:prstGeom>
        </p:spPr>
      </p:pic>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en-US" dirty="0"/>
          </a:p>
        </p:txBody>
      </p:sp>
      <p:sp>
        <p:nvSpPr>
          <p:cNvPr id="14" name="Subtitle 2"/>
          <p:cNvSpPr>
            <a:spLocks noGrp="1"/>
          </p:cNvSpPr>
          <p:nvPr>
            <p:ph type="subTitle" idx="1"/>
          </p:nvPr>
        </p:nvSpPr>
        <p:spPr>
          <a:xfrm>
            <a:off x="743230" y="1274400"/>
            <a:ext cx="7585200" cy="360040"/>
          </a:xfrm>
        </p:spPr>
        <p:txBody>
          <a:bodyPr>
            <a:noAutofit/>
          </a:bodyPr>
          <a:lstStyle>
            <a:lvl1pPr marL="0" indent="0" algn="l">
              <a:buNone/>
              <a:defRPr sz="1900" b="1">
                <a:solidFill>
                  <a:srgbClr val="0D4067"/>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b-NO" dirty="0"/>
          </a:p>
        </p:txBody>
      </p:sp>
      <p:cxnSp>
        <p:nvCxnSpPr>
          <p:cNvPr id="16" name="Straight Connector 15"/>
          <p:cNvCxnSpPr/>
          <p:nvPr userDrawn="1"/>
        </p:nvCxnSpPr>
        <p:spPr>
          <a:xfrm>
            <a:off x="745200" y="1663200"/>
            <a:ext cx="7585200" cy="0"/>
          </a:xfrm>
          <a:prstGeom prst="line">
            <a:avLst/>
          </a:prstGeom>
          <a:ln w="18000">
            <a:solidFill>
              <a:srgbClr val="0D4067"/>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p:nvPr>
        </p:nvSpPr>
        <p:spPr>
          <a:xfrm>
            <a:off x="745200" y="2022748"/>
            <a:ext cx="7585200" cy="2342356"/>
          </a:xfrm>
        </p:spPr>
        <p:txBody>
          <a:bodyPr anchor="t">
            <a:noAutofit/>
          </a:bodyPr>
          <a:lstStyle>
            <a:lvl1pPr>
              <a:defRPr sz="4500">
                <a:solidFill>
                  <a:srgbClr val="00B6DE"/>
                </a:solidFill>
                <a:latin typeface="Arial Narrow" pitchFamily="34" charset="0"/>
              </a:defRPr>
            </a:lvl1pPr>
          </a:lstStyle>
          <a:p>
            <a:r>
              <a:rPr lang="en-US" dirty="0" smtClean="0"/>
              <a:t>Click to edit Master title style</a:t>
            </a:r>
            <a:endParaRPr lang="nb-NO" dirty="0"/>
          </a:p>
        </p:txBody>
      </p:sp>
      <p:sp>
        <p:nvSpPr>
          <p:cNvPr id="15" name="Rectangle 14"/>
          <p:cNvSpPr/>
          <p:nvPr userDrawn="1"/>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2"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chemeClr val="bg1"/>
                </a:solidFill>
                <a:latin typeface="+mj-lt"/>
              </a:defRPr>
            </a:lvl1pPr>
          </a:lstStyle>
          <a:p>
            <a:fld id="{37B42EF7-4E00-47E5-BD04-2784F5E2F889}" type="slidenum">
              <a:rPr lang="en-US" smtClean="0"/>
              <a:pPr/>
              <a:t>‹#›</a:t>
            </a:fld>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20762190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400" y="1555200"/>
            <a:ext cx="3474000" cy="4248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Content Placeholder 2"/>
          <p:cNvSpPr>
            <a:spLocks noGrp="1"/>
          </p:cNvSpPr>
          <p:nvPr>
            <p:ph idx="13"/>
          </p:nvPr>
        </p:nvSpPr>
        <p:spPr>
          <a:xfrm>
            <a:off x="4899676" y="1555200"/>
            <a:ext cx="3474000" cy="4248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9"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10"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16" name="Title 1"/>
          <p:cNvSpPr>
            <a:spLocks noGrp="1"/>
          </p:cNvSpPr>
          <p:nvPr>
            <p:ph type="title"/>
          </p:nvPr>
        </p:nvSpPr>
        <p:spPr>
          <a:xfrm>
            <a:off x="755576" y="619200"/>
            <a:ext cx="7616899" cy="547200"/>
          </a:xfrm>
        </p:spPr>
        <p:txBody>
          <a:bodyPr/>
          <a:lstStyle/>
          <a:p>
            <a:r>
              <a:rPr lang="nb-NO" smtClean="0"/>
              <a:t>Klikk for å redigere tittelstil</a:t>
            </a:r>
            <a:endParaRPr lang="nb-NO" dirty="0"/>
          </a:p>
        </p:txBody>
      </p:sp>
      <p:sp>
        <p:nvSpPr>
          <p:cNvPr id="17" name="Text Placeholder 6"/>
          <p:cNvSpPr>
            <a:spLocks noGrp="1"/>
          </p:cNvSpPr>
          <p:nvPr>
            <p:ph type="body" sz="quarter" idx="14" hasCustomPrompt="1"/>
          </p:nvPr>
        </p:nvSpPr>
        <p:spPr>
          <a:xfrm>
            <a:off x="755627" y="260920"/>
            <a:ext cx="7617971" cy="360000"/>
          </a:xfrm>
        </p:spPr>
        <p:txBody>
          <a:bodyPr>
            <a:normAutofit/>
          </a:bodyPr>
          <a:lstStyle>
            <a:lvl1pPr marL="0" indent="0">
              <a:buNone/>
              <a:defRPr sz="1900" baseline="0">
                <a:solidFill>
                  <a:srgbClr val="7E5FA8"/>
                </a:solidFill>
                <a:latin typeface="Arial Narrow" pitchFamily="34" charset="0"/>
              </a:defRPr>
            </a:lvl1pPr>
          </a:lstStyle>
          <a:p>
            <a:pPr lvl="0"/>
            <a:r>
              <a:rPr lang="en-US" noProof="0" dirty="0" smtClean="0"/>
              <a:t>Small title</a:t>
            </a:r>
            <a:endParaRPr lang="en-US" noProof="0" dirty="0"/>
          </a:p>
        </p:txBody>
      </p:sp>
    </p:spTree>
    <p:extLst>
      <p:ext uri="{BB962C8B-B14F-4D97-AF65-F5344CB8AC3E}">
        <p14:creationId xmlns:p14="http://schemas.microsoft.com/office/powerpoint/2010/main" val="32517433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9"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12" name="Title 1"/>
          <p:cNvSpPr>
            <a:spLocks noGrp="1"/>
          </p:cNvSpPr>
          <p:nvPr>
            <p:ph type="title"/>
          </p:nvPr>
        </p:nvSpPr>
        <p:spPr>
          <a:xfrm>
            <a:off x="755576" y="619200"/>
            <a:ext cx="7616899" cy="547200"/>
          </a:xfrm>
        </p:spPr>
        <p:txBody>
          <a:bodyPr/>
          <a:lstStyle/>
          <a:p>
            <a:r>
              <a:rPr lang="en-US" dirty="0" smtClean="0"/>
              <a:t>Click to edit Master title style</a:t>
            </a:r>
            <a:endParaRPr lang="nb-NO" dirty="0"/>
          </a:p>
        </p:txBody>
      </p:sp>
      <p:sp>
        <p:nvSpPr>
          <p:cNvPr id="13" name="Text Placeholder 6"/>
          <p:cNvSpPr>
            <a:spLocks noGrp="1"/>
          </p:cNvSpPr>
          <p:nvPr>
            <p:ph type="body" sz="quarter" idx="14" hasCustomPrompt="1"/>
          </p:nvPr>
        </p:nvSpPr>
        <p:spPr>
          <a:xfrm>
            <a:off x="755627" y="260920"/>
            <a:ext cx="7617971" cy="360000"/>
          </a:xfrm>
        </p:spPr>
        <p:txBody>
          <a:bodyPr>
            <a:normAutofit/>
          </a:bodyPr>
          <a:lstStyle>
            <a:lvl1pPr marL="0" indent="0">
              <a:buNone/>
              <a:defRPr sz="1900" baseline="0">
                <a:solidFill>
                  <a:srgbClr val="7E5FA8"/>
                </a:solidFill>
                <a:latin typeface="Arial Narrow" pitchFamily="34" charset="0"/>
              </a:defRPr>
            </a:lvl1pPr>
          </a:lstStyle>
          <a:p>
            <a:pPr lvl="0"/>
            <a:r>
              <a:rPr lang="en-US" noProof="0" dirty="0" smtClean="0"/>
              <a:t>Small title</a:t>
            </a:r>
            <a:endParaRPr lang="en-US" noProof="0" dirty="0"/>
          </a:p>
        </p:txBody>
      </p:sp>
    </p:spTree>
    <p:extLst>
      <p:ext uri="{BB962C8B-B14F-4D97-AF65-F5344CB8AC3E}">
        <p14:creationId xmlns:p14="http://schemas.microsoft.com/office/powerpoint/2010/main" val="16923146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porting 1 column">
    <p:spTree>
      <p:nvGrpSpPr>
        <p:cNvPr id="1" name=""/>
        <p:cNvGrpSpPr/>
        <p:nvPr/>
      </p:nvGrpSpPr>
      <p:grpSpPr>
        <a:xfrm>
          <a:off x="0" y="0"/>
          <a:ext cx="0" cy="0"/>
          <a:chOff x="0" y="0"/>
          <a:chExt cx="0" cy="0"/>
        </a:xfrm>
      </p:grpSpPr>
      <p:sp>
        <p:nvSpPr>
          <p:cNvPr id="8" name="Title 1"/>
          <p:cNvSpPr>
            <a:spLocks noGrp="1"/>
          </p:cNvSpPr>
          <p:nvPr>
            <p:ph type="title"/>
          </p:nvPr>
        </p:nvSpPr>
        <p:spPr>
          <a:xfrm>
            <a:off x="396000" y="259200"/>
            <a:ext cx="8395200" cy="522000"/>
          </a:xfrm>
        </p:spPr>
        <p:txBody>
          <a:bodyPr/>
          <a:lstStyle/>
          <a:p>
            <a:r>
              <a:rPr lang="en-US" dirty="0" smtClean="0"/>
              <a:t>Click to edit Master title style</a:t>
            </a:r>
            <a:endParaRPr lang="nb-NO" dirty="0"/>
          </a:p>
        </p:txBody>
      </p:sp>
      <p:sp>
        <p:nvSpPr>
          <p:cNvPr id="9"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10"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4" name="Text Placeholder 3"/>
          <p:cNvSpPr>
            <a:spLocks noGrp="1"/>
          </p:cNvSpPr>
          <p:nvPr>
            <p:ph type="body" sz="quarter" idx="10"/>
          </p:nvPr>
        </p:nvSpPr>
        <p:spPr>
          <a:xfrm>
            <a:off x="396000" y="1195200"/>
            <a:ext cx="8395200" cy="4467600"/>
          </a:xfrm>
        </p:spPr>
        <p:txBody>
          <a:bodyPr/>
          <a:lstStyle>
            <a:lvl1pPr marL="180975" indent="-180975">
              <a:spcBef>
                <a:spcPts val="600"/>
              </a:spcBef>
              <a:defRPr sz="1400"/>
            </a:lvl1pPr>
            <a:lvl2pPr marL="360000">
              <a:defRPr sz="1200"/>
            </a:lvl2pPr>
            <a:lvl3pPr marL="542925" indent="-180975">
              <a:defRPr sz="1200"/>
            </a:lvl3pPr>
            <a:lvl4pPr marL="714375" indent="-171450">
              <a:defRPr sz="1200"/>
            </a:lvl4pPr>
            <a:lvl5pPr marL="895350" indent="-180975">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02433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porting 2 columns">
    <p:spTree>
      <p:nvGrpSpPr>
        <p:cNvPr id="1" name=""/>
        <p:cNvGrpSpPr/>
        <p:nvPr/>
      </p:nvGrpSpPr>
      <p:grpSpPr>
        <a:xfrm>
          <a:off x="0" y="0"/>
          <a:ext cx="0" cy="0"/>
          <a:chOff x="0" y="0"/>
          <a:chExt cx="0" cy="0"/>
        </a:xfrm>
      </p:grpSpPr>
      <p:sp>
        <p:nvSpPr>
          <p:cNvPr id="8" name="Title 1"/>
          <p:cNvSpPr>
            <a:spLocks noGrp="1"/>
          </p:cNvSpPr>
          <p:nvPr>
            <p:ph type="title"/>
          </p:nvPr>
        </p:nvSpPr>
        <p:spPr>
          <a:xfrm>
            <a:off x="396000" y="259200"/>
            <a:ext cx="8395200" cy="522000"/>
          </a:xfrm>
        </p:spPr>
        <p:txBody>
          <a:bodyPr/>
          <a:lstStyle/>
          <a:p>
            <a:r>
              <a:rPr lang="en-US" dirty="0" smtClean="0"/>
              <a:t>Click to edit Master title style</a:t>
            </a:r>
            <a:endParaRPr lang="nb-NO" dirty="0"/>
          </a:p>
        </p:txBody>
      </p:sp>
      <p:sp>
        <p:nvSpPr>
          <p:cNvPr id="9"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10"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4" name="Text Placeholder 3"/>
          <p:cNvSpPr>
            <a:spLocks noGrp="1"/>
          </p:cNvSpPr>
          <p:nvPr>
            <p:ph type="body" sz="quarter" idx="10"/>
          </p:nvPr>
        </p:nvSpPr>
        <p:spPr>
          <a:xfrm>
            <a:off x="396000" y="1195200"/>
            <a:ext cx="4158000" cy="4467600"/>
          </a:xfrm>
        </p:spPr>
        <p:txBody>
          <a:bodyPr/>
          <a:lstStyle>
            <a:lvl1pPr marL="180975" indent="-180975">
              <a:spcBef>
                <a:spcPts val="600"/>
              </a:spcBef>
              <a:defRPr sz="1400"/>
            </a:lvl1pPr>
            <a:lvl2pPr marL="360000">
              <a:defRPr sz="1200"/>
            </a:lvl2pPr>
            <a:lvl3pPr marL="542925" indent="-180975">
              <a:defRPr sz="1200"/>
            </a:lvl3pPr>
            <a:lvl4pPr marL="714375" indent="-171450">
              <a:defRPr sz="1200"/>
            </a:lvl4pPr>
            <a:lvl5pPr marL="895350" indent="-180975">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quarter" idx="11"/>
          </p:nvPr>
        </p:nvSpPr>
        <p:spPr>
          <a:xfrm>
            <a:off x="4634483" y="1193648"/>
            <a:ext cx="4158000" cy="4467600"/>
          </a:xfrm>
        </p:spPr>
        <p:txBody>
          <a:bodyPr/>
          <a:lstStyle>
            <a:lvl1pPr marL="180975" indent="-180975">
              <a:spcBef>
                <a:spcPts val="600"/>
              </a:spcBef>
              <a:defRPr sz="1400"/>
            </a:lvl1pPr>
            <a:lvl2pPr marL="360000">
              <a:defRPr sz="1200"/>
            </a:lvl2pPr>
            <a:lvl3pPr marL="542925" indent="-180975">
              <a:defRPr sz="1200"/>
            </a:lvl3pPr>
            <a:lvl4pPr marL="714375" indent="-171450">
              <a:defRPr sz="1200"/>
            </a:lvl4pPr>
            <a:lvl5pPr marL="895350" indent="-180975">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306128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porting + graphics">
    <p:spTree>
      <p:nvGrpSpPr>
        <p:cNvPr id="1" name=""/>
        <p:cNvGrpSpPr/>
        <p:nvPr/>
      </p:nvGrpSpPr>
      <p:grpSpPr>
        <a:xfrm>
          <a:off x="0" y="0"/>
          <a:ext cx="0" cy="0"/>
          <a:chOff x="0" y="0"/>
          <a:chExt cx="0" cy="0"/>
        </a:xfrm>
      </p:grpSpPr>
      <p:sp>
        <p:nvSpPr>
          <p:cNvPr id="8" name="Title 1"/>
          <p:cNvSpPr>
            <a:spLocks noGrp="1"/>
          </p:cNvSpPr>
          <p:nvPr>
            <p:ph type="title"/>
          </p:nvPr>
        </p:nvSpPr>
        <p:spPr>
          <a:xfrm>
            <a:off x="396000" y="259200"/>
            <a:ext cx="8395200" cy="522000"/>
          </a:xfrm>
        </p:spPr>
        <p:txBody>
          <a:bodyPr/>
          <a:lstStyle/>
          <a:p>
            <a:r>
              <a:rPr lang="en-US" dirty="0" smtClean="0"/>
              <a:t>Click to edit Master title style</a:t>
            </a:r>
            <a:endParaRPr lang="nb-NO" dirty="0"/>
          </a:p>
        </p:txBody>
      </p:sp>
      <p:sp>
        <p:nvSpPr>
          <p:cNvPr id="9"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10"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4" name="Text Placeholder 3"/>
          <p:cNvSpPr>
            <a:spLocks noGrp="1"/>
          </p:cNvSpPr>
          <p:nvPr>
            <p:ph type="body" sz="quarter" idx="10"/>
          </p:nvPr>
        </p:nvSpPr>
        <p:spPr>
          <a:xfrm>
            <a:off x="396000" y="1195200"/>
            <a:ext cx="4158000" cy="4467600"/>
          </a:xfrm>
        </p:spPr>
        <p:txBody>
          <a:bodyPr/>
          <a:lstStyle>
            <a:lvl1pPr marL="180975" indent="-180975">
              <a:spcBef>
                <a:spcPts val="600"/>
              </a:spcBef>
              <a:defRPr sz="1400"/>
            </a:lvl1pPr>
            <a:lvl2pPr marL="360000">
              <a:defRPr sz="1200"/>
            </a:lvl2pPr>
            <a:lvl3pPr marL="542925" indent="-180975">
              <a:defRPr sz="1200"/>
            </a:lvl3pPr>
            <a:lvl4pPr marL="714375" indent="-171450">
              <a:defRPr sz="1200"/>
            </a:lvl4pPr>
            <a:lvl5pPr marL="895350" indent="-180975">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2"/>
          <p:cNvSpPr>
            <a:spLocks noGrp="1"/>
          </p:cNvSpPr>
          <p:nvPr>
            <p:ph sz="quarter" idx="12" hasCustomPrompt="1"/>
          </p:nvPr>
        </p:nvSpPr>
        <p:spPr>
          <a:xfrm>
            <a:off x="4633200" y="1195200"/>
            <a:ext cx="4158000" cy="4712400"/>
          </a:xfrm>
        </p:spPr>
        <p:txBody>
          <a:bodyPr tIns="1548000"/>
          <a:lstStyle>
            <a:lvl1pPr marL="0" indent="0" algn="ctr">
              <a:buNone/>
              <a:defRPr baseline="0"/>
            </a:lvl1pPr>
          </a:lstStyle>
          <a:p>
            <a:pPr lvl="0"/>
            <a:r>
              <a:rPr lang="en-US" dirty="0" smtClean="0"/>
              <a:t>Insert content</a:t>
            </a:r>
            <a:endParaRPr lang="en-US" dirty="0"/>
          </a:p>
        </p:txBody>
      </p:sp>
    </p:spTree>
    <p:extLst>
      <p:ext uri="{BB962C8B-B14F-4D97-AF65-F5344CB8AC3E}">
        <p14:creationId xmlns:p14="http://schemas.microsoft.com/office/powerpoint/2010/main" val="18676752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rt slide I">
    <p:spTree>
      <p:nvGrpSpPr>
        <p:cNvPr id="1" name=""/>
        <p:cNvGrpSpPr/>
        <p:nvPr/>
      </p:nvGrpSpPr>
      <p:grpSpPr>
        <a:xfrm>
          <a:off x="0" y="0"/>
          <a:ext cx="0" cy="0"/>
          <a:chOff x="0" y="0"/>
          <a:chExt cx="0" cy="0"/>
        </a:xfrm>
      </p:grpSpPr>
      <p:sp>
        <p:nvSpPr>
          <p:cNvPr id="9"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bwMode="white">
          <a:xfrm>
            <a:off x="745200" y="1962180"/>
            <a:ext cx="7585200" cy="1946647"/>
          </a:xfrm>
        </p:spPr>
        <p:txBody>
          <a:bodyPr anchor="t">
            <a:noAutofit/>
          </a:bodyPr>
          <a:lstStyle>
            <a:lvl1pPr>
              <a:defRPr sz="6000">
                <a:solidFill>
                  <a:srgbClr val="00AEDA"/>
                </a:solidFill>
              </a:defRPr>
            </a:lvl1pPr>
          </a:lstStyle>
          <a:p>
            <a:r>
              <a:rPr lang="en-US" dirty="0" smtClean="0"/>
              <a:t>Click to edit Master title style</a:t>
            </a:r>
            <a:endParaRPr lang="nb-NO" dirty="0"/>
          </a:p>
        </p:txBody>
      </p:sp>
      <p:sp>
        <p:nvSpPr>
          <p:cNvPr id="3" name="Subtitle 2"/>
          <p:cNvSpPr>
            <a:spLocks noGrp="1"/>
          </p:cNvSpPr>
          <p:nvPr>
            <p:ph type="subTitle" idx="1"/>
          </p:nvPr>
        </p:nvSpPr>
        <p:spPr bwMode="white">
          <a:xfrm>
            <a:off x="743230" y="958783"/>
            <a:ext cx="7585200" cy="360040"/>
          </a:xfrm>
        </p:spPr>
        <p:txBody>
          <a:bodyPr>
            <a:noAutofit/>
          </a:bodyPr>
          <a:lstStyle>
            <a:lvl1pPr marL="0" indent="0" algn="l">
              <a:buNone/>
              <a:defRPr sz="1900" b="1">
                <a:solidFill>
                  <a:srgbClr val="FFFFFF"/>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nb-NO" dirty="0"/>
          </a:p>
        </p:txBody>
      </p:sp>
      <p:cxnSp>
        <p:nvCxnSpPr>
          <p:cNvPr id="14" name="Straight Connector 13"/>
          <p:cNvCxnSpPr/>
          <p:nvPr userDrawn="1"/>
        </p:nvCxnSpPr>
        <p:spPr bwMode="white">
          <a:xfrm>
            <a:off x="745200" y="1663200"/>
            <a:ext cx="7585200" cy="0"/>
          </a:xfrm>
          <a:prstGeom prst="line">
            <a:avLst/>
          </a:prstGeom>
          <a:ln w="18000">
            <a:solidFill>
              <a:srgbClr val="FFFFFF"/>
            </a:solidFill>
          </a:ln>
        </p:spPr>
        <p:style>
          <a:lnRef idx="1">
            <a:schemeClr val="accent1"/>
          </a:lnRef>
          <a:fillRef idx="0">
            <a:schemeClr val="accent1"/>
          </a:fillRef>
          <a:effectRef idx="0">
            <a:schemeClr val="accent1"/>
          </a:effectRef>
          <a:fontRef idx="minor">
            <a:schemeClr val="tx1"/>
          </a:fontRef>
        </p:style>
      </p:cxnSp>
      <p:sp>
        <p:nvSpPr>
          <p:cNvPr id="17" name="Rectangle 16"/>
          <p:cNvSpPr/>
          <p:nvPr userDrawn="1"/>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1"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dirty="0"/>
          </a:p>
        </p:txBody>
      </p:sp>
      <p:sp>
        <p:nvSpPr>
          <p:cNvPr id="5" name="Text Placeholder 4"/>
          <p:cNvSpPr>
            <a:spLocks noGrp="1"/>
          </p:cNvSpPr>
          <p:nvPr>
            <p:ph type="body" sz="quarter" idx="11" hasCustomPrompt="1"/>
          </p:nvPr>
        </p:nvSpPr>
        <p:spPr bwMode="white">
          <a:xfrm>
            <a:off x="745200" y="1274400"/>
            <a:ext cx="3106800" cy="320400"/>
          </a:xfrm>
        </p:spPr>
        <p:txBody>
          <a:bodyPr/>
          <a:lstStyle>
            <a:lvl1pPr marL="0" indent="0">
              <a:buNone/>
              <a:defRPr>
                <a:solidFill>
                  <a:schemeClr val="bg1"/>
                </a:solidFill>
                <a:latin typeface="Arial Narrow" pitchFamily="34" charset="0"/>
              </a:defRPr>
            </a:lvl1pPr>
          </a:lstStyle>
          <a:p>
            <a:pPr lvl="0"/>
            <a:r>
              <a:rPr lang="en-US" dirty="0" smtClean="0"/>
              <a:t>Click to add date</a:t>
            </a: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62948" y="5497200"/>
            <a:ext cx="1842838" cy="961200"/>
          </a:xfrm>
          <a:prstGeom prst="rect">
            <a:avLst/>
          </a:prstGeom>
        </p:spPr>
      </p:pic>
    </p:spTree>
    <p:extLst>
      <p:ext uri="{BB962C8B-B14F-4D97-AF65-F5344CB8AC3E}">
        <p14:creationId xmlns:p14="http://schemas.microsoft.com/office/powerpoint/2010/main" val="4152407826"/>
      </p:ext>
    </p:extLst>
  </p:cSld>
  <p:clrMapOvr>
    <a:masterClrMapping/>
  </p:clrMapOvr>
  <p:timing>
    <p:tnLst>
      <p:par>
        <p:cTn id="1" dur="indefinite" restart="never" nodeType="tmRoot"/>
      </p:par>
    </p:tnLst>
  </p:timing>
  <p:hf hdr="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userDrawn="1"/>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6" name="Plassholder for bunntekst 7"/>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rgbClr val="0D4067"/>
                </a:solidFill>
              </a:defRPr>
            </a:lvl1pPr>
          </a:lstStyle>
          <a:p>
            <a:endParaRPr lang="en-US" dirty="0"/>
          </a:p>
        </p:txBody>
      </p:sp>
      <p:sp>
        <p:nvSpPr>
          <p:cNvPr id="7" name="Slide Number Placeholder 5"/>
          <p:cNvSpPr>
            <a:spLocks noGrp="1"/>
          </p:cNvSpPr>
          <p:nvPr>
            <p:ph type="sldNum" sz="quarter" idx="4"/>
          </p:nvPr>
        </p:nvSpPr>
        <p:spPr>
          <a:xfrm>
            <a:off x="0" y="0"/>
            <a:ext cx="0" cy="0"/>
          </a:xfrm>
          <a:prstGeom prst="rect">
            <a:avLst/>
          </a:prstGeom>
        </p:spPr>
        <p:txBody>
          <a:bodyPr vert="horz" lIns="0" tIns="0" rIns="0" bIns="0" rtlCol="0" anchor="t" anchorCtr="0"/>
          <a:lstStyle>
            <a:lvl1pPr algn="l">
              <a:defRPr sz="100" b="1">
                <a:solidFill>
                  <a:srgbClr val="0D4067"/>
                </a:solidFill>
                <a:latin typeface="+mj-lt"/>
              </a:defRPr>
            </a:lvl1pPr>
          </a:lstStyle>
          <a:p>
            <a:fld id="{37B42EF7-4E00-47E5-BD04-2784F5E2F889}"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40000" y="5590800"/>
            <a:ext cx="6323810" cy="495238"/>
          </a:xfrm>
          <a:prstGeom prst="rect">
            <a:avLst/>
          </a:prstGeom>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60079" y="1800000"/>
            <a:ext cx="5223841" cy="2724687"/>
          </a:xfrm>
          <a:prstGeom prst="rect">
            <a:avLst/>
          </a:prstGeom>
        </p:spPr>
      </p:pic>
    </p:spTree>
    <p:extLst>
      <p:ext uri="{BB962C8B-B14F-4D97-AF65-F5344CB8AC3E}">
        <p14:creationId xmlns:p14="http://schemas.microsoft.com/office/powerpoint/2010/main" val="4241794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 graphics (L)">
    <p:spTree>
      <p:nvGrpSpPr>
        <p:cNvPr id="1" name=""/>
        <p:cNvGrpSpPr/>
        <p:nvPr/>
      </p:nvGrpSpPr>
      <p:grpSpPr>
        <a:xfrm>
          <a:off x="0" y="0"/>
          <a:ext cx="0" cy="0"/>
          <a:chOff x="0" y="0"/>
          <a:chExt cx="0" cy="0"/>
        </a:xfrm>
      </p:grpSpPr>
      <p:sp>
        <p:nvSpPr>
          <p:cNvPr id="8" name="Content Placeholder 2"/>
          <p:cNvSpPr>
            <a:spLocks noGrp="1"/>
          </p:cNvSpPr>
          <p:nvPr>
            <p:ph idx="15"/>
          </p:nvPr>
        </p:nvSpPr>
        <p:spPr>
          <a:xfrm>
            <a:off x="752400" y="1555200"/>
            <a:ext cx="3960000" cy="4248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Content Placeholder 4"/>
          <p:cNvSpPr>
            <a:spLocks noGrp="1"/>
          </p:cNvSpPr>
          <p:nvPr>
            <p:ph sz="quarter" idx="17" hasCustomPrompt="1"/>
          </p:nvPr>
        </p:nvSpPr>
        <p:spPr>
          <a:xfrm>
            <a:off x="5230800" y="104400"/>
            <a:ext cx="3535200" cy="5801444"/>
          </a:xfrm>
        </p:spPr>
        <p:txBody>
          <a:bodyPr tIns="2160000"/>
          <a:lstStyle>
            <a:lvl1pPr marL="0" indent="0" algn="ctr">
              <a:buNone/>
              <a:defRPr baseline="0"/>
            </a:lvl1pPr>
          </a:lstStyle>
          <a:p>
            <a:pPr lvl="0"/>
            <a:r>
              <a:rPr lang="en-US" noProof="0" dirty="0" smtClean="0"/>
              <a:t>Insert content</a:t>
            </a:r>
            <a:endParaRPr lang="en-US" noProof="0" dirty="0"/>
          </a:p>
        </p:txBody>
      </p:sp>
      <p:sp>
        <p:nvSpPr>
          <p:cNvPr id="10"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11"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9" name="Title 1"/>
          <p:cNvSpPr>
            <a:spLocks noGrp="1"/>
          </p:cNvSpPr>
          <p:nvPr>
            <p:ph type="title"/>
          </p:nvPr>
        </p:nvSpPr>
        <p:spPr>
          <a:xfrm>
            <a:off x="755576" y="619200"/>
            <a:ext cx="3960440" cy="547200"/>
          </a:xfrm>
        </p:spPr>
        <p:txBody>
          <a:bodyPr/>
          <a:lstStyle/>
          <a:p>
            <a:r>
              <a:rPr lang="nb-NO" smtClean="0"/>
              <a:t>Klikk for å redigere tittelstil</a:t>
            </a:r>
            <a:endParaRPr lang="nb-NO" dirty="0"/>
          </a:p>
        </p:txBody>
      </p:sp>
      <p:sp>
        <p:nvSpPr>
          <p:cNvPr id="13" name="Text Placeholder 6"/>
          <p:cNvSpPr>
            <a:spLocks noGrp="1"/>
          </p:cNvSpPr>
          <p:nvPr>
            <p:ph type="body" sz="quarter" idx="14" hasCustomPrompt="1"/>
          </p:nvPr>
        </p:nvSpPr>
        <p:spPr>
          <a:xfrm>
            <a:off x="755500" y="260920"/>
            <a:ext cx="3959659" cy="360000"/>
          </a:xfrm>
        </p:spPr>
        <p:txBody>
          <a:bodyPr>
            <a:normAutofit/>
          </a:bodyPr>
          <a:lstStyle>
            <a:lvl1pPr marL="0" indent="0">
              <a:buNone/>
              <a:defRPr sz="1900" baseline="0">
                <a:solidFill>
                  <a:srgbClr val="7E5FA8"/>
                </a:solidFill>
                <a:latin typeface="Arial Narrow" pitchFamily="34" charset="0"/>
              </a:defRPr>
            </a:lvl1pPr>
          </a:lstStyle>
          <a:p>
            <a:pPr lvl="0"/>
            <a:r>
              <a:rPr lang="en-US" noProof="0" dirty="0" smtClean="0"/>
              <a:t>Small title</a:t>
            </a:r>
            <a:endParaRPr lang="en-US" noProof="0" dirty="0"/>
          </a:p>
        </p:txBody>
      </p:sp>
    </p:spTree>
    <p:extLst>
      <p:ext uri="{BB962C8B-B14F-4D97-AF65-F5344CB8AC3E}">
        <p14:creationId xmlns:p14="http://schemas.microsoft.com/office/powerpoint/2010/main" val="33891288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 graphics  (M)">
    <p:spTree>
      <p:nvGrpSpPr>
        <p:cNvPr id="1" name=""/>
        <p:cNvGrpSpPr/>
        <p:nvPr/>
      </p:nvGrpSpPr>
      <p:grpSpPr>
        <a:xfrm>
          <a:off x="0" y="0"/>
          <a:ext cx="0" cy="0"/>
          <a:chOff x="0" y="0"/>
          <a:chExt cx="0" cy="0"/>
        </a:xfrm>
      </p:grpSpPr>
      <p:sp>
        <p:nvSpPr>
          <p:cNvPr id="10" name="Content Placeholder 2"/>
          <p:cNvSpPr>
            <a:spLocks noGrp="1"/>
          </p:cNvSpPr>
          <p:nvPr>
            <p:ph idx="15"/>
          </p:nvPr>
        </p:nvSpPr>
        <p:spPr>
          <a:xfrm>
            <a:off x="752400" y="1555200"/>
            <a:ext cx="3960000" cy="4248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quarter" idx="17" hasCustomPrompt="1"/>
          </p:nvPr>
        </p:nvSpPr>
        <p:spPr>
          <a:xfrm>
            <a:off x="5158800" y="1555200"/>
            <a:ext cx="3229624" cy="4352400"/>
          </a:xfrm>
        </p:spPr>
        <p:txBody>
          <a:bodyPr tIns="1080000"/>
          <a:lstStyle>
            <a:lvl1pPr marL="0" indent="0" algn="ctr">
              <a:buNone/>
              <a:defRPr baseline="0"/>
            </a:lvl1pPr>
          </a:lstStyle>
          <a:p>
            <a:pPr lvl="0"/>
            <a:r>
              <a:rPr lang="nb-NO" dirty="0" err="1" smtClean="0"/>
              <a:t>Insert</a:t>
            </a:r>
            <a:r>
              <a:rPr lang="nb-NO" dirty="0" smtClean="0"/>
              <a:t> </a:t>
            </a:r>
            <a:r>
              <a:rPr lang="nb-NO" dirty="0" err="1" smtClean="0"/>
              <a:t>content</a:t>
            </a:r>
            <a:endParaRPr lang="nb-NO" dirty="0"/>
          </a:p>
        </p:txBody>
      </p:sp>
      <p:sp>
        <p:nvSpPr>
          <p:cNvPr id="12"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13"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15" name="Title 1"/>
          <p:cNvSpPr>
            <a:spLocks noGrp="1"/>
          </p:cNvSpPr>
          <p:nvPr>
            <p:ph type="title"/>
          </p:nvPr>
        </p:nvSpPr>
        <p:spPr>
          <a:xfrm>
            <a:off x="755576" y="692696"/>
            <a:ext cx="7633681" cy="473704"/>
          </a:xfrm>
        </p:spPr>
        <p:txBody>
          <a:bodyPr/>
          <a:lstStyle/>
          <a:p>
            <a:r>
              <a:rPr lang="nb-NO" smtClean="0"/>
              <a:t>Klikk for å redigere tittelstil</a:t>
            </a:r>
            <a:endParaRPr lang="nb-NO" dirty="0"/>
          </a:p>
        </p:txBody>
      </p:sp>
      <p:sp>
        <p:nvSpPr>
          <p:cNvPr id="16" name="Text Placeholder 6"/>
          <p:cNvSpPr>
            <a:spLocks noGrp="1"/>
          </p:cNvSpPr>
          <p:nvPr>
            <p:ph type="body" sz="quarter" idx="14" hasCustomPrompt="1"/>
          </p:nvPr>
        </p:nvSpPr>
        <p:spPr>
          <a:xfrm>
            <a:off x="755627" y="309272"/>
            <a:ext cx="7634755" cy="311647"/>
          </a:xfrm>
        </p:spPr>
        <p:txBody>
          <a:bodyPr>
            <a:normAutofit/>
          </a:bodyPr>
          <a:lstStyle>
            <a:lvl1pPr marL="0" indent="0">
              <a:buNone/>
              <a:defRPr sz="1900" baseline="0">
                <a:solidFill>
                  <a:srgbClr val="7E5FA8"/>
                </a:solidFill>
                <a:latin typeface="Arial Narrow" pitchFamily="34" charset="0"/>
              </a:defRPr>
            </a:lvl1pPr>
          </a:lstStyle>
          <a:p>
            <a:pPr lvl="0"/>
            <a:r>
              <a:rPr lang="en-US" noProof="0" dirty="0" smtClean="0"/>
              <a:t>Small title</a:t>
            </a:r>
            <a:endParaRPr lang="en-US" noProof="0" dirty="0"/>
          </a:p>
        </p:txBody>
      </p:sp>
    </p:spTree>
    <p:extLst>
      <p:ext uri="{BB962C8B-B14F-4D97-AF65-F5344CB8AC3E}">
        <p14:creationId xmlns:p14="http://schemas.microsoft.com/office/powerpoint/2010/main" val="5379701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 2 graphics (S)">
    <p:spTree>
      <p:nvGrpSpPr>
        <p:cNvPr id="1" name=""/>
        <p:cNvGrpSpPr/>
        <p:nvPr/>
      </p:nvGrpSpPr>
      <p:grpSpPr>
        <a:xfrm>
          <a:off x="0" y="0"/>
          <a:ext cx="0" cy="0"/>
          <a:chOff x="0" y="0"/>
          <a:chExt cx="0" cy="0"/>
        </a:xfrm>
      </p:grpSpPr>
      <p:sp>
        <p:nvSpPr>
          <p:cNvPr id="8" name="Content Placeholder 2"/>
          <p:cNvSpPr>
            <a:spLocks noGrp="1"/>
          </p:cNvSpPr>
          <p:nvPr>
            <p:ph idx="15"/>
          </p:nvPr>
        </p:nvSpPr>
        <p:spPr>
          <a:xfrm>
            <a:off x="752400" y="1555200"/>
            <a:ext cx="3960000" cy="42480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0" name="Content Placeholder 9"/>
          <p:cNvSpPr>
            <a:spLocks noGrp="1"/>
          </p:cNvSpPr>
          <p:nvPr>
            <p:ph sz="quarter" idx="16" hasCustomPrompt="1"/>
          </p:nvPr>
        </p:nvSpPr>
        <p:spPr>
          <a:xfrm>
            <a:off x="5158800" y="1555200"/>
            <a:ext cx="3290400" cy="1908000"/>
          </a:xfrm>
        </p:spPr>
        <p:txBody>
          <a:bodyPr/>
          <a:lstStyle>
            <a:lvl1pPr marL="0" indent="0" algn="ctr">
              <a:buNone/>
              <a:defRPr baseline="0"/>
            </a:lvl1pPr>
          </a:lstStyle>
          <a:p>
            <a:pPr lvl="0"/>
            <a:r>
              <a:rPr lang="en-US" noProof="0" dirty="0" smtClean="0"/>
              <a:t>Insert content</a:t>
            </a:r>
            <a:endParaRPr lang="en-US" noProof="0" dirty="0"/>
          </a:p>
        </p:txBody>
      </p:sp>
      <p:sp>
        <p:nvSpPr>
          <p:cNvPr id="9" name="Content Placeholder 9"/>
          <p:cNvSpPr>
            <a:spLocks noGrp="1"/>
          </p:cNvSpPr>
          <p:nvPr>
            <p:ph sz="quarter" idx="17" hasCustomPrompt="1"/>
          </p:nvPr>
        </p:nvSpPr>
        <p:spPr>
          <a:xfrm>
            <a:off x="5158800" y="4141937"/>
            <a:ext cx="3290400" cy="1764000"/>
          </a:xfrm>
        </p:spPr>
        <p:txBody>
          <a:bodyPr/>
          <a:lstStyle>
            <a:lvl1pPr marL="0" indent="0" algn="ctr">
              <a:buNone/>
              <a:defRPr baseline="0"/>
            </a:lvl1pPr>
          </a:lstStyle>
          <a:p>
            <a:pPr lvl="0"/>
            <a:r>
              <a:rPr lang="en-US" noProof="0" dirty="0" smtClean="0"/>
              <a:t>Insert content</a:t>
            </a:r>
            <a:endParaRPr lang="en-US" noProof="0" dirty="0"/>
          </a:p>
        </p:txBody>
      </p:sp>
      <p:sp>
        <p:nvSpPr>
          <p:cNvPr id="12"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13"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11" name="Title 1"/>
          <p:cNvSpPr>
            <a:spLocks noGrp="1"/>
          </p:cNvSpPr>
          <p:nvPr>
            <p:ph type="title"/>
          </p:nvPr>
        </p:nvSpPr>
        <p:spPr>
          <a:xfrm>
            <a:off x="755576" y="619200"/>
            <a:ext cx="7704856" cy="547200"/>
          </a:xfrm>
        </p:spPr>
        <p:txBody>
          <a:bodyPr/>
          <a:lstStyle/>
          <a:p>
            <a:r>
              <a:rPr lang="nb-NO" smtClean="0"/>
              <a:t>Klikk for å redigere tittelstil</a:t>
            </a:r>
            <a:endParaRPr lang="nb-NO" dirty="0"/>
          </a:p>
        </p:txBody>
      </p:sp>
      <p:sp>
        <p:nvSpPr>
          <p:cNvPr id="15" name="Text Placeholder 6"/>
          <p:cNvSpPr>
            <a:spLocks noGrp="1"/>
          </p:cNvSpPr>
          <p:nvPr>
            <p:ph type="body" sz="quarter" idx="14" hasCustomPrompt="1"/>
          </p:nvPr>
        </p:nvSpPr>
        <p:spPr>
          <a:xfrm>
            <a:off x="755628" y="260920"/>
            <a:ext cx="7704804" cy="360000"/>
          </a:xfrm>
        </p:spPr>
        <p:txBody>
          <a:bodyPr>
            <a:normAutofit/>
          </a:bodyPr>
          <a:lstStyle>
            <a:lvl1pPr marL="0" indent="0">
              <a:buNone/>
              <a:defRPr sz="1900" baseline="0">
                <a:solidFill>
                  <a:srgbClr val="7E5FA8"/>
                </a:solidFill>
                <a:latin typeface="Arial Narrow" pitchFamily="34" charset="0"/>
              </a:defRPr>
            </a:lvl1pPr>
          </a:lstStyle>
          <a:p>
            <a:pPr lvl="0"/>
            <a:r>
              <a:rPr lang="en-US" noProof="0" dirty="0" smtClean="0"/>
              <a:t>Small title</a:t>
            </a:r>
            <a:endParaRPr lang="en-US" noProof="0" dirty="0"/>
          </a:p>
        </p:txBody>
      </p:sp>
    </p:spTree>
    <p:extLst>
      <p:ext uri="{BB962C8B-B14F-4D97-AF65-F5344CB8AC3E}">
        <p14:creationId xmlns:p14="http://schemas.microsoft.com/office/powerpoint/2010/main" val="19123980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tatements 1">
    <p:spTree>
      <p:nvGrpSpPr>
        <p:cNvPr id="1" name=""/>
        <p:cNvGrpSpPr/>
        <p:nvPr/>
      </p:nvGrpSpPr>
      <p:grpSpPr>
        <a:xfrm>
          <a:off x="0" y="0"/>
          <a:ext cx="0" cy="0"/>
          <a:chOff x="0" y="0"/>
          <a:chExt cx="0" cy="0"/>
        </a:xfrm>
      </p:grpSpPr>
      <p:sp>
        <p:nvSpPr>
          <p:cNvPr id="2" name="Title 1"/>
          <p:cNvSpPr>
            <a:spLocks noGrp="1"/>
          </p:cNvSpPr>
          <p:nvPr>
            <p:ph type="title"/>
          </p:nvPr>
        </p:nvSpPr>
        <p:spPr>
          <a:xfrm>
            <a:off x="860400" y="1484784"/>
            <a:ext cx="7585200" cy="554616"/>
          </a:xfrm>
        </p:spPr>
        <p:txBody>
          <a:bodyPr anchor="b"/>
          <a:lstStyle>
            <a:lvl1pPr>
              <a:defRPr b="1"/>
            </a:lvl1pPr>
          </a:lstStyle>
          <a:p>
            <a:r>
              <a:rPr lang="nb-NO" smtClean="0"/>
              <a:t>Klikk for å redigere tittelstil</a:t>
            </a:r>
            <a:endParaRPr lang="nb-NO" dirty="0"/>
          </a:p>
        </p:txBody>
      </p:sp>
      <p:sp>
        <p:nvSpPr>
          <p:cNvPr id="3" name="Content Placeholder 2"/>
          <p:cNvSpPr>
            <a:spLocks noGrp="1"/>
          </p:cNvSpPr>
          <p:nvPr>
            <p:ph idx="1"/>
          </p:nvPr>
        </p:nvSpPr>
        <p:spPr>
          <a:xfrm>
            <a:off x="860400" y="2396849"/>
            <a:ext cx="7585200" cy="3096000"/>
          </a:xfrm>
        </p:spPr>
        <p:txBody>
          <a:bodyPr>
            <a:noAutofit/>
          </a:bodyPr>
          <a:lstStyle>
            <a:lvl1pPr marL="0" indent="0">
              <a:buNone/>
              <a:defRPr sz="3800"/>
            </a:lvl1pPr>
          </a:lstStyle>
          <a:p>
            <a:pPr lvl="0"/>
            <a:r>
              <a:rPr lang="nb-NO" smtClean="0"/>
              <a:t>Klikk for å redigere tekststiler i malen</a:t>
            </a:r>
          </a:p>
        </p:txBody>
      </p:sp>
      <p:sp>
        <p:nvSpPr>
          <p:cNvPr id="7"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8"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Tree>
    <p:extLst>
      <p:ext uri="{BB962C8B-B14F-4D97-AF65-F5344CB8AC3E}">
        <p14:creationId xmlns:p14="http://schemas.microsoft.com/office/powerpoint/2010/main" val="31135946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s 2">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0" name="Straight Connector 9"/>
          <p:cNvCxnSpPr/>
          <p:nvPr userDrawn="1"/>
        </p:nvCxnSpPr>
        <p:spPr bwMode="white">
          <a:xfrm>
            <a:off x="378000" y="5925600"/>
            <a:ext cx="8395200" cy="0"/>
          </a:xfrm>
          <a:prstGeom prst="line">
            <a:avLst/>
          </a:prstGeom>
          <a:ln w="18000">
            <a:solidFill>
              <a:srgbClr val="FFFFFF"/>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a:spLocks noGrp="1"/>
          </p:cNvSpPr>
          <p:nvPr>
            <p:ph idx="10"/>
          </p:nvPr>
        </p:nvSpPr>
        <p:spPr bwMode="white">
          <a:xfrm>
            <a:off x="860400" y="2397600"/>
            <a:ext cx="7585200" cy="3096000"/>
          </a:xfrm>
        </p:spPr>
        <p:txBody>
          <a:bodyPr>
            <a:noAutofit/>
          </a:bodyPr>
          <a:lstStyle>
            <a:lvl1pPr marL="0" indent="0">
              <a:buNone/>
              <a:defRPr sz="3800">
                <a:solidFill>
                  <a:srgbClr val="8DC63F"/>
                </a:solidFill>
              </a:defRPr>
            </a:lvl1pPr>
          </a:lstStyle>
          <a:p>
            <a:pPr lvl="0"/>
            <a:r>
              <a:rPr lang="nb-NO" smtClean="0"/>
              <a:t>Klikk for å redigere tekststiler i malen</a:t>
            </a:r>
          </a:p>
        </p:txBody>
      </p:sp>
      <p:sp>
        <p:nvSpPr>
          <p:cNvPr id="15" name="Title 1"/>
          <p:cNvSpPr>
            <a:spLocks noGrp="1"/>
          </p:cNvSpPr>
          <p:nvPr>
            <p:ph type="title"/>
          </p:nvPr>
        </p:nvSpPr>
        <p:spPr bwMode="white">
          <a:xfrm>
            <a:off x="860400" y="1484784"/>
            <a:ext cx="7585200" cy="554616"/>
          </a:xfrm>
        </p:spPr>
        <p:txBody>
          <a:bodyPr anchor="b"/>
          <a:lstStyle>
            <a:lvl1pPr>
              <a:defRPr b="1">
                <a:solidFill>
                  <a:schemeClr val="bg1"/>
                </a:solidFill>
              </a:defRPr>
            </a:lvl1pPr>
          </a:lstStyle>
          <a:p>
            <a:r>
              <a:rPr lang="nb-NO" smtClean="0"/>
              <a:t>Klikk for å redigere tittelstil</a:t>
            </a:r>
            <a:endParaRPr lang="nb-NO" dirty="0"/>
          </a:p>
        </p:txBody>
      </p:sp>
      <p:sp>
        <p:nvSpPr>
          <p:cNvPr id="17" name="Rectangle 16"/>
          <p:cNvSpPr/>
          <p:nvPr userDrawn="1"/>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6" name="Slide Number Placeholder 5"/>
          <p:cNvSpPr>
            <a:spLocks noGrp="1"/>
          </p:cNvSpPr>
          <p:nvPr>
            <p:ph type="sldNum" sz="quarter" idx="4"/>
          </p:nvPr>
        </p:nvSpPr>
        <p:spPr bwMode="white">
          <a:xfrm>
            <a:off x="389186" y="6476400"/>
            <a:ext cx="2133600" cy="159370"/>
          </a:xfrm>
          <a:prstGeom prst="rect">
            <a:avLst/>
          </a:prstGeom>
        </p:spPr>
        <p:txBody>
          <a:bodyPr vert="horz" lIns="0" tIns="0" rIns="0" bIns="0" rtlCol="0" anchor="t" anchorCtr="0"/>
          <a:lstStyle>
            <a:lvl1pPr algn="l">
              <a:defRPr sz="900" b="1">
                <a:solidFill>
                  <a:schemeClr val="bg1"/>
                </a:solidFill>
                <a:latin typeface="+mj-lt"/>
              </a:defRPr>
            </a:lvl1pPr>
          </a:lstStyle>
          <a:p>
            <a:fld id="{37B42EF7-4E00-47E5-BD04-2784F5E2F889}" type="slidenum">
              <a:rPr lang="en-US" smtClean="0"/>
              <a:pPr/>
              <a:t>‹#›</a:t>
            </a:fld>
            <a:endParaRPr lang="en-US" dirty="0"/>
          </a:p>
        </p:txBody>
      </p:sp>
      <p:sp>
        <p:nvSpPr>
          <p:cNvPr id="18" name="Plassholder for bunntekst 7"/>
          <p:cNvSpPr>
            <a:spLocks noGrp="1"/>
          </p:cNvSpPr>
          <p:nvPr>
            <p:ph type="ftr" sz="quarter" idx="3"/>
          </p:nvPr>
        </p:nvSpPr>
        <p:spPr bwMode="white">
          <a:xfrm>
            <a:off x="387916" y="6238800"/>
            <a:ext cx="5623200" cy="162000"/>
          </a:xfrm>
          <a:prstGeom prst="rect">
            <a:avLst/>
          </a:prstGeom>
        </p:spPr>
        <p:txBody>
          <a:bodyPr vert="horz" lIns="0" tIns="0" rIns="0" bIns="0" rtlCol="0" anchor="t"/>
          <a:lstStyle>
            <a:lvl1pPr algn="l">
              <a:defRPr sz="900">
                <a:solidFill>
                  <a:schemeClr val="bg1"/>
                </a:solidFill>
              </a:defRPr>
            </a:lvl1pPr>
          </a:lstStyle>
          <a:p>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2000" y="6231600"/>
            <a:ext cx="710908" cy="370800"/>
          </a:xfrm>
          <a:prstGeom prst="rect">
            <a:avLst/>
          </a:prstGeom>
        </p:spPr>
      </p:pic>
    </p:spTree>
    <p:extLst>
      <p:ext uri="{BB962C8B-B14F-4D97-AF65-F5344CB8AC3E}">
        <p14:creationId xmlns:p14="http://schemas.microsoft.com/office/powerpoint/2010/main" val="41674531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Statements 3">
    <p:bg>
      <p:bgPr>
        <a:solidFill>
          <a:srgbClr val="0D406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0400" y="1484784"/>
            <a:ext cx="7585200" cy="554616"/>
          </a:xfrm>
        </p:spPr>
        <p:txBody>
          <a:bodyPr anchor="b"/>
          <a:lstStyle>
            <a:lvl1pPr>
              <a:defRPr b="1">
                <a:solidFill>
                  <a:srgbClr val="A9DEE8"/>
                </a:solidFill>
              </a:defRPr>
            </a:lvl1pPr>
          </a:lstStyle>
          <a:p>
            <a:r>
              <a:rPr lang="nb-NO" smtClean="0"/>
              <a:t>Klikk for å redigere tittelstil</a:t>
            </a:r>
            <a:endParaRPr lang="nb-NO" dirty="0"/>
          </a:p>
        </p:txBody>
      </p:sp>
      <p:sp>
        <p:nvSpPr>
          <p:cNvPr id="3" name="Content Placeholder 2"/>
          <p:cNvSpPr>
            <a:spLocks noGrp="1"/>
          </p:cNvSpPr>
          <p:nvPr>
            <p:ph idx="1"/>
          </p:nvPr>
        </p:nvSpPr>
        <p:spPr>
          <a:xfrm>
            <a:off x="860400" y="2397600"/>
            <a:ext cx="7585200" cy="3096000"/>
          </a:xfrm>
        </p:spPr>
        <p:txBody>
          <a:bodyPr>
            <a:noAutofit/>
          </a:bodyPr>
          <a:lstStyle>
            <a:lvl1pPr marL="0" indent="0">
              <a:buNone/>
              <a:defRPr sz="3800">
                <a:solidFill>
                  <a:srgbClr val="FFFFFF"/>
                </a:solidFill>
              </a:defRPr>
            </a:lvl1pPr>
          </a:lstStyle>
          <a:p>
            <a:pPr lvl="0"/>
            <a:r>
              <a:rPr lang="nb-NO" smtClean="0"/>
              <a:t>Klikk for å redigere tekststiler i malen</a:t>
            </a:r>
          </a:p>
        </p:txBody>
      </p:sp>
      <p:cxnSp>
        <p:nvCxnSpPr>
          <p:cNvPr id="11" name="Straight Connector 10"/>
          <p:cNvCxnSpPr/>
          <p:nvPr userDrawn="1"/>
        </p:nvCxnSpPr>
        <p:spPr>
          <a:xfrm>
            <a:off x="378000" y="5925600"/>
            <a:ext cx="8395200" cy="0"/>
          </a:xfrm>
          <a:prstGeom prst="line">
            <a:avLst/>
          </a:prstGeom>
          <a:ln w="18000">
            <a:solidFill>
              <a:srgbClr val="A9DEE8"/>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6"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chemeClr val="bg1"/>
                </a:solidFill>
                <a:latin typeface="+mj-lt"/>
              </a:defRPr>
            </a:lvl1pPr>
          </a:lstStyle>
          <a:p>
            <a:fld id="{37B42EF7-4E00-47E5-BD04-2784F5E2F889}" type="slidenum">
              <a:rPr lang="en-US" smtClean="0"/>
              <a:pPr/>
              <a:t>‹#›</a:t>
            </a:fld>
            <a:endParaRPr lang="en-US" dirty="0"/>
          </a:p>
        </p:txBody>
      </p:sp>
      <p:sp>
        <p:nvSpPr>
          <p:cNvPr id="17"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chemeClr val="bg1"/>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2000" y="6231600"/>
            <a:ext cx="710908" cy="370800"/>
          </a:xfrm>
          <a:prstGeom prst="rect">
            <a:avLst/>
          </a:prstGeom>
        </p:spPr>
      </p:pic>
    </p:spTree>
    <p:extLst>
      <p:ext uri="{BB962C8B-B14F-4D97-AF65-F5344CB8AC3E}">
        <p14:creationId xmlns:p14="http://schemas.microsoft.com/office/powerpoint/2010/main" val="11416736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graphics (M)">
    <p:spTree>
      <p:nvGrpSpPr>
        <p:cNvPr id="1" name=""/>
        <p:cNvGrpSpPr/>
        <p:nvPr/>
      </p:nvGrpSpPr>
      <p:grpSpPr>
        <a:xfrm>
          <a:off x="0" y="0"/>
          <a:ext cx="0" cy="0"/>
          <a:chOff x="0" y="0"/>
          <a:chExt cx="0" cy="0"/>
        </a:xfrm>
      </p:grpSpPr>
      <p:sp>
        <p:nvSpPr>
          <p:cNvPr id="3" name="Content Placeholder 2"/>
          <p:cNvSpPr>
            <a:spLocks noGrp="1"/>
          </p:cNvSpPr>
          <p:nvPr>
            <p:ph sz="quarter" idx="17" hasCustomPrompt="1"/>
          </p:nvPr>
        </p:nvSpPr>
        <p:spPr>
          <a:xfrm>
            <a:off x="752400" y="1555200"/>
            <a:ext cx="2473200" cy="4352400"/>
          </a:xfrm>
        </p:spPr>
        <p:txBody>
          <a:bodyPr tIns="1260000"/>
          <a:lstStyle>
            <a:lvl1pPr marL="0" indent="0" algn="ctr">
              <a:buNone/>
              <a:defRPr baseline="0"/>
            </a:lvl1pPr>
          </a:lstStyle>
          <a:p>
            <a:pPr lvl="0"/>
            <a:r>
              <a:rPr lang="en-US" noProof="0" smtClean="0"/>
              <a:t>Insert content</a:t>
            </a:r>
            <a:endParaRPr lang="en-US" noProof="0"/>
          </a:p>
        </p:txBody>
      </p:sp>
      <p:sp>
        <p:nvSpPr>
          <p:cNvPr id="17" name="Content Placeholder 2"/>
          <p:cNvSpPr>
            <a:spLocks noGrp="1"/>
          </p:cNvSpPr>
          <p:nvPr>
            <p:ph sz="quarter" idx="18" hasCustomPrompt="1"/>
          </p:nvPr>
        </p:nvSpPr>
        <p:spPr>
          <a:xfrm>
            <a:off x="3376800" y="1555200"/>
            <a:ext cx="2473200" cy="4352400"/>
          </a:xfrm>
        </p:spPr>
        <p:txBody>
          <a:bodyPr tIns="1260000"/>
          <a:lstStyle>
            <a:lvl1pPr marL="0" indent="0" algn="ctr">
              <a:buNone/>
              <a:defRPr baseline="0"/>
            </a:lvl1pPr>
          </a:lstStyle>
          <a:p>
            <a:pPr lvl="0"/>
            <a:r>
              <a:rPr lang="en-US" noProof="0" smtClean="0"/>
              <a:t>Insert content</a:t>
            </a:r>
            <a:endParaRPr lang="en-US" noProof="0"/>
          </a:p>
        </p:txBody>
      </p:sp>
      <p:sp>
        <p:nvSpPr>
          <p:cNvPr id="18" name="Content Placeholder 2"/>
          <p:cNvSpPr>
            <a:spLocks noGrp="1"/>
          </p:cNvSpPr>
          <p:nvPr>
            <p:ph sz="quarter" idx="19" hasCustomPrompt="1"/>
          </p:nvPr>
        </p:nvSpPr>
        <p:spPr>
          <a:xfrm>
            <a:off x="5983200" y="1555200"/>
            <a:ext cx="2473200" cy="4352400"/>
          </a:xfrm>
        </p:spPr>
        <p:txBody>
          <a:bodyPr tIns="1260000"/>
          <a:lstStyle>
            <a:lvl1pPr marL="0" indent="0" algn="ctr">
              <a:buNone/>
              <a:defRPr baseline="0"/>
            </a:lvl1pPr>
          </a:lstStyle>
          <a:p>
            <a:pPr lvl="0"/>
            <a:r>
              <a:rPr lang="en-US" noProof="0" smtClean="0"/>
              <a:t>Insert content</a:t>
            </a:r>
            <a:endParaRPr lang="en-US" noProof="0"/>
          </a:p>
        </p:txBody>
      </p:sp>
      <p:sp>
        <p:nvSpPr>
          <p:cNvPr id="12"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sp>
        <p:nvSpPr>
          <p:cNvPr id="13"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9" name="Title 1"/>
          <p:cNvSpPr>
            <a:spLocks noGrp="1"/>
          </p:cNvSpPr>
          <p:nvPr>
            <p:ph type="title"/>
          </p:nvPr>
        </p:nvSpPr>
        <p:spPr>
          <a:xfrm>
            <a:off x="755576" y="619200"/>
            <a:ext cx="7697862" cy="547200"/>
          </a:xfrm>
        </p:spPr>
        <p:txBody>
          <a:bodyPr/>
          <a:lstStyle/>
          <a:p>
            <a:r>
              <a:rPr lang="en-US" dirty="0" smtClean="0"/>
              <a:t>Click to edit Master title style</a:t>
            </a:r>
            <a:endParaRPr lang="nb-NO" dirty="0"/>
          </a:p>
        </p:txBody>
      </p:sp>
      <p:sp>
        <p:nvSpPr>
          <p:cNvPr id="14" name="Text Placeholder 6"/>
          <p:cNvSpPr>
            <a:spLocks noGrp="1"/>
          </p:cNvSpPr>
          <p:nvPr>
            <p:ph type="body" sz="quarter" idx="14" hasCustomPrompt="1"/>
          </p:nvPr>
        </p:nvSpPr>
        <p:spPr>
          <a:xfrm>
            <a:off x="755629" y="260920"/>
            <a:ext cx="7698945" cy="360000"/>
          </a:xfrm>
        </p:spPr>
        <p:txBody>
          <a:bodyPr>
            <a:normAutofit/>
          </a:bodyPr>
          <a:lstStyle>
            <a:lvl1pPr marL="0" indent="0">
              <a:buNone/>
              <a:defRPr sz="1900" baseline="0">
                <a:solidFill>
                  <a:srgbClr val="7E5FA8"/>
                </a:solidFill>
                <a:latin typeface="Arial Narrow" pitchFamily="34" charset="0"/>
              </a:defRPr>
            </a:lvl1pPr>
          </a:lstStyle>
          <a:p>
            <a:pPr lvl="0"/>
            <a:r>
              <a:rPr lang="en-US" noProof="0" dirty="0" smtClean="0"/>
              <a:t>Small title</a:t>
            </a:r>
            <a:endParaRPr lang="en-US" noProof="0" dirty="0"/>
          </a:p>
        </p:txBody>
      </p:sp>
    </p:spTree>
    <p:extLst>
      <p:ext uri="{BB962C8B-B14F-4D97-AF65-F5344CB8AC3E}">
        <p14:creationId xmlns:p14="http://schemas.microsoft.com/office/powerpoint/2010/main" val="25628203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619200"/>
            <a:ext cx="7414362" cy="547200"/>
          </a:xfrm>
          <a:prstGeom prst="rect">
            <a:avLst/>
          </a:prstGeom>
        </p:spPr>
        <p:txBody>
          <a:bodyPr vert="horz" lIns="0" tIns="0" rIns="0" bIns="0" rtlCol="0" anchor="t" anchorCtr="0">
            <a:noAutofit/>
          </a:bodyPr>
          <a:lstStyle/>
          <a:p>
            <a:r>
              <a:rPr lang="nb-NO" noProof="0" smtClean="0"/>
              <a:t>Klikk for å redigere tittelstil</a:t>
            </a:r>
            <a:endParaRPr lang="en-US" noProof="0" dirty="0"/>
          </a:p>
        </p:txBody>
      </p:sp>
      <p:sp>
        <p:nvSpPr>
          <p:cNvPr id="3" name="Text Placeholder 2"/>
          <p:cNvSpPr>
            <a:spLocks noGrp="1"/>
          </p:cNvSpPr>
          <p:nvPr>
            <p:ph type="body" idx="1"/>
          </p:nvPr>
        </p:nvSpPr>
        <p:spPr>
          <a:xfrm>
            <a:off x="752400" y="1555200"/>
            <a:ext cx="7416000" cy="4248000"/>
          </a:xfrm>
          <a:prstGeom prst="rect">
            <a:avLst/>
          </a:prstGeom>
        </p:spPr>
        <p:txBody>
          <a:bodyPr vert="horz" lIns="0" tIns="0" rIns="0" bIns="0" rtlCol="0">
            <a:noAutofit/>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endParaRPr lang="en-US" noProof="0" dirty="0"/>
          </a:p>
        </p:txBody>
      </p:sp>
      <p:sp>
        <p:nvSpPr>
          <p:cNvPr id="6"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cxnSp>
        <p:nvCxnSpPr>
          <p:cNvPr id="10" name="Straight Connector 9"/>
          <p:cNvCxnSpPr/>
          <p:nvPr/>
        </p:nvCxnSpPr>
        <p:spPr>
          <a:xfrm>
            <a:off x="378000" y="6022800"/>
            <a:ext cx="8395200" cy="0"/>
          </a:xfrm>
          <a:prstGeom prst="line">
            <a:avLst/>
          </a:prstGeom>
          <a:ln w="18000">
            <a:solidFill>
              <a:srgbClr val="0091C0"/>
            </a:solidFill>
          </a:ln>
        </p:spPr>
        <p:style>
          <a:lnRef idx="1">
            <a:schemeClr val="accent1"/>
          </a:lnRef>
          <a:fillRef idx="0">
            <a:schemeClr val="accent1"/>
          </a:fillRef>
          <a:effectRef idx="0">
            <a:schemeClr val="accent1"/>
          </a:effectRef>
          <a:fontRef idx="minor">
            <a:schemeClr val="tx1"/>
          </a:fontRef>
        </p:style>
      </p:cxnSp>
      <p:sp>
        <p:nvSpPr>
          <p:cNvPr id="8"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5" name="Rectangle 4"/>
          <p:cNvSpPr/>
          <p:nvPr/>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4138769992"/>
      </p:ext>
    </p:extLst>
  </p:cSld>
  <p:clrMap bg1="lt1" tx1="dk1" bg2="lt2" tx2="dk2" accent1="accent1" accent2="accent2" accent3="accent3" accent4="accent4" accent5="accent5" accent6="accent6" hlink="hlink" folHlink="folHlink"/>
  <p:sldLayoutIdLst>
    <p:sldLayoutId id="2147483650" r:id="rId1"/>
    <p:sldLayoutId id="2147483671" r:id="rId2"/>
    <p:sldLayoutId id="2147483673" r:id="rId3"/>
    <p:sldLayoutId id="2147483661" r:id="rId4"/>
    <p:sldLayoutId id="2147483663" r:id="rId5"/>
    <p:sldLayoutId id="2147483660" r:id="rId6"/>
    <p:sldLayoutId id="2147483665" r:id="rId7"/>
    <p:sldLayoutId id="2147483777" r:id="rId8"/>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rgbClr val="867D78"/>
          </a:solidFill>
          <a:latin typeface="Arial Narrow" pitchFamily="34" charset="0"/>
          <a:ea typeface="+mj-ea"/>
          <a:cs typeface="+mj-cs"/>
        </a:defRPr>
      </a:lvl1pPr>
    </p:titleStyle>
    <p:bodyStyle>
      <a:lvl1pPr marL="180975" indent="-180975" algn="l" defTabSz="914400" rtl="0" eaLnBrk="1" latinLnBrk="0" hangingPunct="1">
        <a:spcBef>
          <a:spcPts val="1300"/>
        </a:spcBef>
        <a:buClr>
          <a:srgbClr val="5E5D5C"/>
        </a:buClr>
        <a:buFont typeface="Arial" pitchFamily="34" charset="0"/>
        <a:buChar char="•"/>
        <a:defRPr sz="1800" kern="1200">
          <a:solidFill>
            <a:srgbClr val="5E5D5C"/>
          </a:solidFill>
          <a:latin typeface="Georgia" pitchFamily="18" charset="0"/>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400" kern="1200">
          <a:solidFill>
            <a:srgbClr val="5E5D5C"/>
          </a:solidFill>
          <a:latin typeface="Georgia" pitchFamily="18" charset="0"/>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5pPr>
      <a:lvl6pPr marL="2062163" indent="-182563"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6pPr>
      <a:lvl7pPr marL="2252663" indent="-19050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619200"/>
            <a:ext cx="7414362" cy="547200"/>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752400" y="1555200"/>
            <a:ext cx="7416000" cy="4248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Rectangle 11"/>
          <p:cNvSpPr/>
          <p:nvPr/>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5"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cxnSp>
        <p:nvCxnSpPr>
          <p:cNvPr id="16" name="Straight Connector 15"/>
          <p:cNvCxnSpPr/>
          <p:nvPr/>
        </p:nvCxnSpPr>
        <p:spPr>
          <a:xfrm>
            <a:off x="378000" y="6022800"/>
            <a:ext cx="8395200" cy="0"/>
          </a:xfrm>
          <a:prstGeom prst="line">
            <a:avLst/>
          </a:prstGeom>
          <a:ln w="18000">
            <a:solidFill>
              <a:srgbClr val="0091C0"/>
            </a:solidFill>
          </a:ln>
        </p:spPr>
        <p:style>
          <a:lnRef idx="1">
            <a:schemeClr val="accent1"/>
          </a:lnRef>
          <a:fillRef idx="0">
            <a:schemeClr val="accent1"/>
          </a:fillRef>
          <a:effectRef idx="0">
            <a:schemeClr val="accent1"/>
          </a:effectRef>
          <a:fontRef idx="minor">
            <a:schemeClr val="tx1"/>
          </a:fontRef>
        </p:style>
      </p:cxnSp>
      <p:sp>
        <p:nvSpPr>
          <p:cNvPr id="17"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109347334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809" r:id="rId4"/>
    <p:sldLayoutId id="2147483784" r:id="rId5"/>
    <p:sldLayoutId id="2147483785" r:id="rId6"/>
    <p:sldLayoutId id="2147483818" r:id="rId7"/>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rgbClr val="867D78"/>
          </a:solidFill>
          <a:latin typeface="Arial Narrow" pitchFamily="34" charset="0"/>
          <a:ea typeface="+mj-ea"/>
          <a:cs typeface="+mj-cs"/>
        </a:defRPr>
      </a:lvl1pPr>
    </p:titleStyle>
    <p:bodyStyle>
      <a:lvl1pPr marL="180975" indent="-180975" algn="l" defTabSz="914400" rtl="0" eaLnBrk="1" latinLnBrk="0" hangingPunct="1">
        <a:spcBef>
          <a:spcPts val="1300"/>
        </a:spcBef>
        <a:buClr>
          <a:srgbClr val="5E5D5C"/>
        </a:buClr>
        <a:buFont typeface="Arial" pitchFamily="34" charset="0"/>
        <a:buChar char="•"/>
        <a:defRPr sz="1800" kern="1200">
          <a:solidFill>
            <a:srgbClr val="5E5D5C"/>
          </a:solidFill>
          <a:latin typeface="Georgia" pitchFamily="18" charset="0"/>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400" kern="1200">
          <a:solidFill>
            <a:srgbClr val="5E5D5C"/>
          </a:solidFill>
          <a:latin typeface="Georgia" pitchFamily="18" charset="0"/>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5pPr>
      <a:lvl6pPr marL="2062163" indent="-182563"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6pPr>
      <a:lvl7pPr marL="2252663" indent="-19050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619200"/>
            <a:ext cx="7414362" cy="547200"/>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752400" y="1555200"/>
            <a:ext cx="7416000" cy="4248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Rectangle 11"/>
          <p:cNvSpPr/>
          <p:nvPr/>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5"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cxnSp>
        <p:nvCxnSpPr>
          <p:cNvPr id="16" name="Straight Connector 15"/>
          <p:cNvCxnSpPr/>
          <p:nvPr/>
        </p:nvCxnSpPr>
        <p:spPr>
          <a:xfrm>
            <a:off x="378000" y="6022800"/>
            <a:ext cx="8395200" cy="0"/>
          </a:xfrm>
          <a:prstGeom prst="line">
            <a:avLst/>
          </a:prstGeom>
          <a:ln w="18000">
            <a:solidFill>
              <a:srgbClr val="0091C0"/>
            </a:solidFill>
          </a:ln>
        </p:spPr>
        <p:style>
          <a:lnRef idx="1">
            <a:schemeClr val="accent1"/>
          </a:lnRef>
          <a:fillRef idx="0">
            <a:schemeClr val="accent1"/>
          </a:fillRef>
          <a:effectRef idx="0">
            <a:schemeClr val="accent1"/>
          </a:effectRef>
          <a:fontRef idx="minor">
            <a:schemeClr val="tx1"/>
          </a:fontRef>
        </p:style>
      </p:cxnSp>
      <p:sp>
        <p:nvSpPr>
          <p:cNvPr id="17"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2996868629"/>
      </p:ext>
    </p:extLst>
  </p:cSld>
  <p:clrMap bg1="lt1" tx1="dk1" bg2="lt2" tx2="dk2" accent1="accent1" accent2="accent2" accent3="accent3" accent4="accent4" accent5="accent5" accent6="accent6" hlink="hlink" folHlink="folHlink"/>
  <p:sldLayoutIdLst>
    <p:sldLayoutId id="2147483788" r:id="rId1"/>
    <p:sldLayoutId id="2147483810" r:id="rId2"/>
    <p:sldLayoutId id="2147483811" r:id="rId3"/>
    <p:sldLayoutId id="2147483812" r:id="rId4"/>
    <p:sldLayoutId id="2147483819" r:id="rId5"/>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rgbClr val="867D78"/>
          </a:solidFill>
          <a:latin typeface="Arial Narrow" pitchFamily="34" charset="0"/>
          <a:ea typeface="+mj-ea"/>
          <a:cs typeface="+mj-cs"/>
        </a:defRPr>
      </a:lvl1pPr>
    </p:titleStyle>
    <p:bodyStyle>
      <a:lvl1pPr marL="180975" indent="-180975" algn="l" defTabSz="914400" rtl="0" eaLnBrk="1" latinLnBrk="0" hangingPunct="1">
        <a:spcBef>
          <a:spcPts val="1300"/>
        </a:spcBef>
        <a:buClr>
          <a:srgbClr val="5E5D5C"/>
        </a:buClr>
        <a:buFont typeface="Arial" pitchFamily="34" charset="0"/>
        <a:buChar char="•"/>
        <a:defRPr sz="1800" kern="1200">
          <a:solidFill>
            <a:srgbClr val="5E5D5C"/>
          </a:solidFill>
          <a:latin typeface="Georgia" pitchFamily="18" charset="0"/>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400" kern="1200">
          <a:solidFill>
            <a:srgbClr val="5E5D5C"/>
          </a:solidFill>
          <a:latin typeface="Georgia" pitchFamily="18" charset="0"/>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619200"/>
            <a:ext cx="7414362" cy="547200"/>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752400" y="1555200"/>
            <a:ext cx="7416000" cy="4248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cxnSp>
        <p:nvCxnSpPr>
          <p:cNvPr id="10" name="Straight Connector 9"/>
          <p:cNvCxnSpPr/>
          <p:nvPr/>
        </p:nvCxnSpPr>
        <p:spPr>
          <a:xfrm>
            <a:off x="378000" y="6022800"/>
            <a:ext cx="8395200" cy="0"/>
          </a:xfrm>
          <a:prstGeom prst="line">
            <a:avLst/>
          </a:prstGeom>
          <a:ln w="18000">
            <a:solidFill>
              <a:srgbClr val="0091C0"/>
            </a:solidFill>
          </a:ln>
        </p:spPr>
        <p:style>
          <a:lnRef idx="1">
            <a:schemeClr val="accent1"/>
          </a:lnRef>
          <a:fillRef idx="0">
            <a:schemeClr val="accent1"/>
          </a:fillRef>
          <a:effectRef idx="0">
            <a:schemeClr val="accent1"/>
          </a:effectRef>
          <a:fontRef idx="minor">
            <a:schemeClr val="tx1"/>
          </a:fontRef>
        </p:style>
      </p:cxnSp>
      <p:sp>
        <p:nvSpPr>
          <p:cNvPr id="8"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sp>
        <p:nvSpPr>
          <p:cNvPr id="5" name="Rectangle 4"/>
          <p:cNvSpPr/>
          <p:nvPr/>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297628641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rgbClr val="867D78"/>
          </a:solidFill>
          <a:latin typeface="Arial Narrow" pitchFamily="34" charset="0"/>
          <a:ea typeface="+mj-ea"/>
          <a:cs typeface="+mj-cs"/>
        </a:defRPr>
      </a:lvl1pPr>
    </p:titleStyle>
    <p:bodyStyle>
      <a:lvl1pPr marL="180975" indent="-180975" algn="l" defTabSz="914400" rtl="0" eaLnBrk="1" latinLnBrk="0" hangingPunct="1">
        <a:spcBef>
          <a:spcPts val="1300"/>
        </a:spcBef>
        <a:buClr>
          <a:srgbClr val="5E5D5C"/>
        </a:buClr>
        <a:buFont typeface="Arial" pitchFamily="34" charset="0"/>
        <a:buChar char="•"/>
        <a:defRPr sz="1800" kern="1200">
          <a:solidFill>
            <a:srgbClr val="5E5D5C"/>
          </a:solidFill>
          <a:latin typeface="Georgia" pitchFamily="18" charset="0"/>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400" kern="1200">
          <a:solidFill>
            <a:srgbClr val="5E5D5C"/>
          </a:solidFill>
          <a:latin typeface="Georgia" pitchFamily="18" charset="0"/>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5pPr>
      <a:lvl6pPr marL="2062163" indent="-182563"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6pPr>
      <a:lvl7pPr marL="2252663" indent="-19050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5576" y="619200"/>
            <a:ext cx="7414362" cy="547200"/>
          </a:xfrm>
          <a:prstGeom prst="rect">
            <a:avLst/>
          </a:prstGeom>
        </p:spPr>
        <p:txBody>
          <a:bodyPr vert="horz" lIns="0" tIns="0" rIns="0" bIns="0" rtlCol="0" anchor="t" anchorCtr="0">
            <a:noAutofit/>
          </a:bodyPr>
          <a:lstStyle/>
          <a:p>
            <a:r>
              <a:rPr lang="en-US" noProof="0" dirty="0" smtClean="0"/>
              <a:t>Click to edit Master title style</a:t>
            </a:r>
            <a:endParaRPr lang="en-US" noProof="0" dirty="0"/>
          </a:p>
        </p:txBody>
      </p:sp>
      <p:sp>
        <p:nvSpPr>
          <p:cNvPr id="3" name="Text Placeholder 2"/>
          <p:cNvSpPr>
            <a:spLocks noGrp="1"/>
          </p:cNvSpPr>
          <p:nvPr>
            <p:ph type="body" idx="1"/>
          </p:nvPr>
        </p:nvSpPr>
        <p:spPr>
          <a:xfrm>
            <a:off x="752400" y="1555200"/>
            <a:ext cx="7416000" cy="4248000"/>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2" name="Rectangle 11"/>
          <p:cNvSpPr/>
          <p:nvPr/>
        </p:nvSpPr>
        <p:spPr>
          <a:xfrm>
            <a:off x="0" y="6760369"/>
            <a:ext cx="9147600" cy="97631"/>
          </a:xfrm>
          <a:prstGeom prst="rect">
            <a:avLst/>
          </a:prstGeom>
          <a:gradFill flip="none" rotWithShape="1">
            <a:gsLst>
              <a:gs pos="0">
                <a:srgbClr val="00ADD3"/>
              </a:gs>
              <a:gs pos="50000">
                <a:srgbClr val="ACE0ED"/>
              </a:gs>
              <a:gs pos="100000">
                <a:srgbClr val="91C34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err="1" smtClean="0">
              <a:solidFill>
                <a:schemeClr val="accent5"/>
              </a:solidFill>
            </a:endParaRPr>
          </a:p>
        </p:txBody>
      </p:sp>
      <p:sp>
        <p:nvSpPr>
          <p:cNvPr id="15" name="Slide Number Placeholder 5"/>
          <p:cNvSpPr>
            <a:spLocks noGrp="1"/>
          </p:cNvSpPr>
          <p:nvPr>
            <p:ph type="sldNum" sz="quarter" idx="4"/>
          </p:nvPr>
        </p:nvSpPr>
        <p:spPr>
          <a:xfrm>
            <a:off x="389186" y="6476400"/>
            <a:ext cx="2133600" cy="159370"/>
          </a:xfrm>
          <a:prstGeom prst="rect">
            <a:avLst/>
          </a:prstGeom>
        </p:spPr>
        <p:txBody>
          <a:bodyPr vert="horz" lIns="0" tIns="0" rIns="0" bIns="0" rtlCol="0" anchor="t" anchorCtr="0"/>
          <a:lstStyle>
            <a:lvl1pPr algn="l">
              <a:defRPr sz="900" b="1">
                <a:solidFill>
                  <a:srgbClr val="003F6B"/>
                </a:solidFill>
                <a:latin typeface="+mj-lt"/>
              </a:defRPr>
            </a:lvl1pPr>
          </a:lstStyle>
          <a:p>
            <a:fld id="{37B42EF7-4E00-47E5-BD04-2784F5E2F889}" type="slidenum">
              <a:rPr lang="en-US" noProof="0" smtClean="0"/>
              <a:pPr/>
              <a:t>‹#›</a:t>
            </a:fld>
            <a:endParaRPr lang="en-US" noProof="0" dirty="0"/>
          </a:p>
        </p:txBody>
      </p:sp>
      <p:cxnSp>
        <p:nvCxnSpPr>
          <p:cNvPr id="16" name="Straight Connector 15"/>
          <p:cNvCxnSpPr/>
          <p:nvPr/>
        </p:nvCxnSpPr>
        <p:spPr>
          <a:xfrm>
            <a:off x="378000" y="6022800"/>
            <a:ext cx="8395200" cy="0"/>
          </a:xfrm>
          <a:prstGeom prst="line">
            <a:avLst/>
          </a:prstGeom>
          <a:ln w="18000">
            <a:solidFill>
              <a:srgbClr val="0091C0"/>
            </a:solidFill>
          </a:ln>
        </p:spPr>
        <p:style>
          <a:lnRef idx="1">
            <a:schemeClr val="accent1"/>
          </a:lnRef>
          <a:fillRef idx="0">
            <a:schemeClr val="accent1"/>
          </a:fillRef>
          <a:effectRef idx="0">
            <a:schemeClr val="accent1"/>
          </a:effectRef>
          <a:fontRef idx="minor">
            <a:schemeClr val="tx1"/>
          </a:fontRef>
        </p:style>
      </p:cxnSp>
      <p:sp>
        <p:nvSpPr>
          <p:cNvPr id="17" name="Plassholder for bunntekst 7"/>
          <p:cNvSpPr>
            <a:spLocks noGrp="1"/>
          </p:cNvSpPr>
          <p:nvPr>
            <p:ph type="ftr" sz="quarter" idx="3"/>
          </p:nvPr>
        </p:nvSpPr>
        <p:spPr>
          <a:xfrm>
            <a:off x="387916" y="6238800"/>
            <a:ext cx="5623200" cy="162000"/>
          </a:xfrm>
          <a:prstGeom prst="rect">
            <a:avLst/>
          </a:prstGeom>
        </p:spPr>
        <p:txBody>
          <a:bodyPr vert="horz" lIns="0" tIns="0" rIns="0" bIns="0" rtlCol="0" anchor="t"/>
          <a:lstStyle>
            <a:lvl1pPr algn="l">
              <a:defRPr sz="900">
                <a:solidFill>
                  <a:srgbClr val="003F7F"/>
                </a:solidFill>
              </a:defRPr>
            </a:lvl1pPr>
          </a:lstStyle>
          <a:p>
            <a:endParaRPr lang="en-US" noProof="0"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1991" y="6231600"/>
            <a:ext cx="715370" cy="370800"/>
          </a:xfrm>
          <a:prstGeom prst="rect">
            <a:avLst/>
          </a:prstGeom>
        </p:spPr>
      </p:pic>
    </p:spTree>
    <p:extLst>
      <p:ext uri="{BB962C8B-B14F-4D97-AF65-F5344CB8AC3E}">
        <p14:creationId xmlns:p14="http://schemas.microsoft.com/office/powerpoint/2010/main" val="4125805879"/>
      </p:ext>
    </p:extLst>
  </p:cSld>
  <p:clrMap bg1="lt1" tx1="dk1" bg2="lt2" tx2="dk2" accent1="accent1" accent2="accent2" accent3="accent3" accent4="accent4" accent5="accent5" accent6="accent6" hlink="hlink" folHlink="folHlink"/>
  <p:sldLayoutIdLst>
    <p:sldLayoutId id="2147483807" r:id="rId1"/>
    <p:sldLayoutId id="2147483808" r:id="rId2"/>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rgbClr val="867D78"/>
          </a:solidFill>
          <a:latin typeface="Arial Narrow" pitchFamily="34" charset="0"/>
          <a:ea typeface="+mj-ea"/>
          <a:cs typeface="+mj-cs"/>
        </a:defRPr>
      </a:lvl1pPr>
    </p:titleStyle>
    <p:bodyStyle>
      <a:lvl1pPr marL="180975" indent="-180975" algn="l" defTabSz="914400" rtl="0" eaLnBrk="1" latinLnBrk="0" hangingPunct="1">
        <a:spcBef>
          <a:spcPts val="1300"/>
        </a:spcBef>
        <a:buClr>
          <a:srgbClr val="5E5D5C"/>
        </a:buClr>
        <a:buFont typeface="Arial" pitchFamily="34" charset="0"/>
        <a:buChar char="•"/>
        <a:defRPr sz="1800" kern="1200">
          <a:solidFill>
            <a:srgbClr val="5E5D5C"/>
          </a:solidFill>
          <a:latin typeface="Georgia" pitchFamily="18" charset="0"/>
          <a:ea typeface="+mn-ea"/>
          <a:cs typeface="+mn-cs"/>
        </a:defRPr>
      </a:lvl1pPr>
      <a:lvl2pPr marL="361950" indent="-180975" algn="l" defTabSz="919163" rtl="0" eaLnBrk="1" latinLnBrk="0" hangingPunct="1">
        <a:spcBef>
          <a:spcPts val="600"/>
        </a:spcBef>
        <a:buClr>
          <a:srgbClr val="5E5D5C"/>
        </a:buClr>
        <a:buSzPct val="80000"/>
        <a:buFont typeface="Courier New" pitchFamily="49" charset="0"/>
        <a:buChar char="o"/>
        <a:defRPr sz="1400" kern="1200">
          <a:solidFill>
            <a:srgbClr val="5E5D5C"/>
          </a:solidFill>
          <a:latin typeface="Georgia" pitchFamily="18" charset="0"/>
          <a:ea typeface="+mn-ea"/>
          <a:cs typeface="+mn-cs"/>
        </a:defRPr>
      </a:lvl2pPr>
      <a:lvl3pPr marL="542925"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3pPr>
      <a:lvl4pPr marL="714375" indent="-171450"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4pPr>
      <a:lvl5pPr marL="895350" indent="-180975" algn="l" defTabSz="914400" rtl="0" eaLnBrk="1" latinLnBrk="0" hangingPunct="1">
        <a:spcBef>
          <a:spcPts val="600"/>
        </a:spcBef>
        <a:buClr>
          <a:srgbClr val="5E5D5C"/>
        </a:buClr>
        <a:buFont typeface="Georgia" pitchFamily="18" charset="0"/>
        <a:buChar char="-"/>
        <a:defRPr sz="1400" kern="1200">
          <a:solidFill>
            <a:srgbClr val="5E5D5C"/>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1.wmf"/></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8.wmf"/></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48.wmf"/><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47.wmf"/><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57.wmf"/><Relationship Id="rId5" Type="http://schemas.openxmlformats.org/officeDocument/2006/relationships/image" Target="../media/image30.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48.wmf"/><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47.wmf"/><Relationship Id="rId5" Type="http://schemas.openxmlformats.org/officeDocument/2006/relationships/image" Target="../media/image45.pn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nb-NO" dirty="0"/>
              <a:t>Avlevering i </a:t>
            </a:r>
            <a:r>
              <a:rPr lang="nb-NO" dirty="0" smtClean="0"/>
              <a:t>praksis</a:t>
            </a:r>
            <a:br>
              <a:rPr lang="nb-NO" dirty="0" smtClean="0"/>
            </a:br>
            <a:r>
              <a:rPr lang="nb-NO" sz="3600" dirty="0" smtClean="0"/>
              <a:t>KDRS-samling</a:t>
            </a:r>
            <a:endParaRPr lang="nb-NO" dirty="0"/>
          </a:p>
        </p:txBody>
      </p:sp>
      <p:sp>
        <p:nvSpPr>
          <p:cNvPr id="9" name="Subtitle 8"/>
          <p:cNvSpPr>
            <a:spLocks noGrp="1"/>
          </p:cNvSpPr>
          <p:nvPr>
            <p:ph type="subTitle" idx="1"/>
          </p:nvPr>
        </p:nvSpPr>
        <p:spPr/>
        <p:txBody>
          <a:bodyPr/>
          <a:lstStyle/>
          <a:p>
            <a:r>
              <a:rPr lang="nb-NO" dirty="0"/>
              <a:t>Ragnar Sturtzel</a:t>
            </a:r>
          </a:p>
          <a:p>
            <a:endParaRPr lang="nb-NO" dirty="0"/>
          </a:p>
        </p:txBody>
      </p:sp>
      <p:sp>
        <p:nvSpPr>
          <p:cNvPr id="10" name="Text Placeholder 9"/>
          <p:cNvSpPr>
            <a:spLocks noGrp="1"/>
          </p:cNvSpPr>
          <p:nvPr>
            <p:ph type="body" sz="quarter" idx="11"/>
          </p:nvPr>
        </p:nvSpPr>
        <p:spPr/>
        <p:txBody>
          <a:bodyPr/>
          <a:lstStyle/>
          <a:p>
            <a:r>
              <a:rPr lang="nb-NO" dirty="0" smtClean="0"/>
              <a:t>2014-06-04</a:t>
            </a:r>
            <a:endParaRPr lang="nb-NO" dirty="0"/>
          </a:p>
        </p:txBody>
      </p:sp>
    </p:spTree>
    <p:extLst>
      <p:ext uri="{BB962C8B-B14F-4D97-AF65-F5344CB8AC3E}">
        <p14:creationId xmlns:p14="http://schemas.microsoft.com/office/powerpoint/2010/main" val="3963173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endParaRPr lang="en-US" dirty="0"/>
          </a:p>
        </p:txBody>
      </p:sp>
      <p:sp>
        <p:nvSpPr>
          <p:cNvPr id="3" name="Undertittel 2"/>
          <p:cNvSpPr>
            <a:spLocks noGrp="1"/>
          </p:cNvSpPr>
          <p:nvPr>
            <p:ph type="subTitle" idx="1"/>
          </p:nvPr>
        </p:nvSpPr>
        <p:spPr/>
        <p:txBody>
          <a:bodyPr/>
          <a:lstStyle/>
          <a:p>
            <a:endParaRPr lang="nb-NO"/>
          </a:p>
        </p:txBody>
      </p:sp>
      <p:sp>
        <p:nvSpPr>
          <p:cNvPr id="4" name="Tittel 3"/>
          <p:cNvSpPr>
            <a:spLocks noGrp="1"/>
          </p:cNvSpPr>
          <p:nvPr>
            <p:ph type="ctrTitle"/>
          </p:nvPr>
        </p:nvSpPr>
        <p:spPr/>
        <p:txBody>
          <a:bodyPr/>
          <a:lstStyle/>
          <a:p>
            <a:r>
              <a:rPr lang="nb-NO" dirty="0"/>
              <a:t>Noark 3, 4 eller 5?</a:t>
            </a:r>
          </a:p>
        </p:txBody>
      </p:sp>
      <p:sp>
        <p:nvSpPr>
          <p:cNvPr id="5" name="Plassholder for lysbildenummer 4"/>
          <p:cNvSpPr>
            <a:spLocks noGrp="1"/>
          </p:cNvSpPr>
          <p:nvPr>
            <p:ph type="sldNum" sz="quarter" idx="4"/>
          </p:nvPr>
        </p:nvSpPr>
        <p:spPr/>
        <p:txBody>
          <a:bodyPr/>
          <a:lstStyle/>
          <a:p>
            <a:fld id="{37B42EF7-4E00-47E5-BD04-2784F5E2F889}" type="slidenum">
              <a:rPr lang="en-US" smtClean="0"/>
              <a:pPr/>
              <a:t>10</a:t>
            </a:fld>
            <a:endParaRPr lang="en-US" dirty="0"/>
          </a:p>
        </p:txBody>
      </p:sp>
    </p:spTree>
    <p:extLst>
      <p:ext uri="{BB962C8B-B14F-4D97-AF65-F5344CB8AC3E}">
        <p14:creationId xmlns:p14="http://schemas.microsoft.com/office/powerpoint/2010/main" val="383901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11</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Det som skal avleveres er kanskje Noark 3?</a:t>
            </a:r>
          </a:p>
        </p:txBody>
      </p:sp>
      <p:sp>
        <p:nvSpPr>
          <p:cNvPr id="9" name="Plassholder for tekst 8"/>
          <p:cNvSpPr>
            <a:spLocks noGrp="1"/>
          </p:cNvSpPr>
          <p:nvPr>
            <p:ph type="body" sz="quarter" idx="14"/>
          </p:nvPr>
        </p:nvSpPr>
        <p:spPr/>
        <p:txBody>
          <a:bodyPr/>
          <a:lstStyle/>
          <a:p>
            <a:endParaRPr lang="nb-NO"/>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5" y="2166081"/>
            <a:ext cx="3646399" cy="2703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Ragnar\AppData\Local\Microsoft\Windows\Temporary Internet Files\Content.IE5\V1R2RKD3\MC9004415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380605"/>
            <a:ext cx="2110482" cy="20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30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12</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Ikke mye info her…</a:t>
            </a:r>
          </a:p>
        </p:txBody>
      </p:sp>
      <p:sp>
        <p:nvSpPr>
          <p:cNvPr id="9" name="Plassholder for tekst 8"/>
          <p:cNvSpPr>
            <a:spLocks noGrp="1"/>
          </p:cNvSpPr>
          <p:nvPr>
            <p:ph type="body" sz="quarter" idx="14"/>
          </p:nvPr>
        </p:nvSpPr>
        <p:spPr/>
        <p:txBody>
          <a:bodyPr/>
          <a:lstStyle/>
          <a:p>
            <a:endParaRPr lang="nb-NO"/>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65" y="1563638"/>
            <a:ext cx="8287469" cy="84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79" y="2635207"/>
            <a:ext cx="8154537" cy="962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909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13</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Eller Noark 4?</a:t>
            </a:r>
          </a:p>
        </p:txBody>
      </p:sp>
      <p:sp>
        <p:nvSpPr>
          <p:cNvPr id="9" name="Plassholder for tekst 8"/>
          <p:cNvSpPr>
            <a:spLocks noGrp="1"/>
          </p:cNvSpPr>
          <p:nvPr>
            <p:ph type="body" sz="quarter" idx="14"/>
          </p:nvPr>
        </p:nvSpPr>
        <p:spPr/>
        <p:txBody>
          <a:bodyPr/>
          <a:lstStyle/>
          <a:p>
            <a:endParaRPr lang="nb-NO"/>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776" y="1412776"/>
            <a:ext cx="3058136" cy="4325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Ragnar\AppData\Local\Microsoft\Windows\Temporary Internet Files\Content.IE5\3HQL8GIO\MC90042449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2781" y="2054124"/>
            <a:ext cx="2416997" cy="216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85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14</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Komplisert struktur</a:t>
            </a:r>
          </a:p>
        </p:txBody>
      </p:sp>
      <p:sp>
        <p:nvSpPr>
          <p:cNvPr id="9" name="Plassholder for tekst 8"/>
          <p:cNvSpPr>
            <a:spLocks noGrp="1"/>
          </p:cNvSpPr>
          <p:nvPr>
            <p:ph type="body" sz="quarter" idx="14"/>
          </p:nvPr>
        </p:nvSpPr>
        <p:spPr/>
        <p:txBody>
          <a:bodyPr/>
          <a:lstStyle/>
          <a:p>
            <a:endParaRPr lang="nb-NO"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44" y="1556793"/>
            <a:ext cx="412984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700808"/>
            <a:ext cx="365050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785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15</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Gå for Noark 5!</a:t>
            </a:r>
          </a:p>
        </p:txBody>
      </p:sp>
      <p:sp>
        <p:nvSpPr>
          <p:cNvPr id="9" name="Plassholder for tekst 8"/>
          <p:cNvSpPr>
            <a:spLocks noGrp="1"/>
          </p:cNvSpPr>
          <p:nvPr>
            <p:ph type="body" sz="quarter" idx="14"/>
          </p:nvPr>
        </p:nvSpPr>
        <p:spPr/>
        <p:txBody>
          <a:bodyPr/>
          <a:lstStyle/>
          <a:p>
            <a:endParaRPr lang="nb-NO"/>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525672"/>
            <a:ext cx="2880320" cy="4214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C:\Users\Ragnar\AppData\Local\Microsoft\Windows\Temporary Internet Files\Content.IE5\FREI9L4S\MC90042575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52120" y="2121537"/>
            <a:ext cx="2396356" cy="236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8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16</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XML man kan navigere i</a:t>
            </a:r>
          </a:p>
        </p:txBody>
      </p:sp>
      <p:sp>
        <p:nvSpPr>
          <p:cNvPr id="9" name="Plassholder for tekst 8"/>
          <p:cNvSpPr>
            <a:spLocks noGrp="1"/>
          </p:cNvSpPr>
          <p:nvPr>
            <p:ph type="body" sz="quarter" idx="14"/>
          </p:nvPr>
        </p:nvSpPr>
        <p:spPr/>
        <p:txBody>
          <a:bodyPr/>
          <a:lstStyle/>
          <a:p>
            <a:endParaRPr lang="nb-NO"/>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20" y="1340769"/>
            <a:ext cx="7991304" cy="4533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78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17</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Strukturen i Noark 5</a:t>
            </a:r>
          </a:p>
        </p:txBody>
      </p:sp>
      <p:sp>
        <p:nvSpPr>
          <p:cNvPr id="9" name="Plassholder for tekst 8"/>
          <p:cNvSpPr>
            <a:spLocks noGrp="1"/>
          </p:cNvSpPr>
          <p:nvPr>
            <p:ph type="body" sz="quarter" idx="14"/>
          </p:nvPr>
        </p:nvSpPr>
        <p:spPr/>
        <p:txBody>
          <a:bodyPr/>
          <a:lstStyle/>
          <a:p>
            <a:endParaRPr lang="nb-NO"/>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46426"/>
            <a:ext cx="3711458" cy="4142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3868" y="1613098"/>
            <a:ext cx="3850580" cy="3976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78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18</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 </a:t>
            </a:r>
            <a:r>
              <a:rPr lang="nb-NO" dirty="0" err="1"/>
              <a:t>Ooops</a:t>
            </a:r>
            <a:r>
              <a:rPr lang="nb-NO" dirty="0"/>
              <a:t>!</a:t>
            </a:r>
          </a:p>
        </p:txBody>
      </p:sp>
      <p:sp>
        <p:nvSpPr>
          <p:cNvPr id="9" name="Plassholder for tekst 8"/>
          <p:cNvSpPr>
            <a:spLocks noGrp="1"/>
          </p:cNvSpPr>
          <p:nvPr>
            <p:ph type="body" sz="quarter" idx="14"/>
          </p:nvPr>
        </p:nvSpPr>
        <p:spPr/>
        <p:txBody>
          <a:bodyPr/>
          <a:lstStyle/>
          <a:p>
            <a:endParaRPr lang="nb-NO"/>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56792"/>
            <a:ext cx="3359880"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126382"/>
            <a:ext cx="4691862" cy="310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785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endParaRPr lang="en-US" dirty="0"/>
          </a:p>
        </p:txBody>
      </p:sp>
      <p:sp>
        <p:nvSpPr>
          <p:cNvPr id="3" name="Undertittel 2"/>
          <p:cNvSpPr>
            <a:spLocks noGrp="1"/>
          </p:cNvSpPr>
          <p:nvPr>
            <p:ph type="subTitle" idx="1"/>
          </p:nvPr>
        </p:nvSpPr>
        <p:spPr/>
        <p:txBody>
          <a:bodyPr/>
          <a:lstStyle/>
          <a:p>
            <a:endParaRPr lang="nb-NO"/>
          </a:p>
        </p:txBody>
      </p:sp>
      <p:sp>
        <p:nvSpPr>
          <p:cNvPr id="4" name="Tittel 3"/>
          <p:cNvSpPr>
            <a:spLocks noGrp="1"/>
          </p:cNvSpPr>
          <p:nvPr>
            <p:ph type="ctrTitle"/>
          </p:nvPr>
        </p:nvSpPr>
        <p:spPr/>
        <p:txBody>
          <a:bodyPr/>
          <a:lstStyle/>
          <a:p>
            <a:r>
              <a:rPr lang="nb-NO" dirty="0"/>
              <a:t>Avlevert og hva så?</a:t>
            </a:r>
          </a:p>
        </p:txBody>
      </p:sp>
      <p:sp>
        <p:nvSpPr>
          <p:cNvPr id="5" name="Plassholder for lysbildenummer 4"/>
          <p:cNvSpPr>
            <a:spLocks noGrp="1"/>
          </p:cNvSpPr>
          <p:nvPr>
            <p:ph type="sldNum" sz="quarter" idx="4"/>
          </p:nvPr>
        </p:nvSpPr>
        <p:spPr/>
        <p:txBody>
          <a:bodyPr/>
          <a:lstStyle/>
          <a:p>
            <a:fld id="{37B42EF7-4E00-47E5-BD04-2784F5E2F889}" type="slidenum">
              <a:rPr lang="en-US" smtClean="0"/>
              <a:pPr/>
              <a:t>19</a:t>
            </a:fld>
            <a:endParaRPr lang="en-US" dirty="0"/>
          </a:p>
        </p:txBody>
      </p:sp>
    </p:spTree>
    <p:extLst>
      <p:ext uri="{BB962C8B-B14F-4D97-AF65-F5344CB8AC3E}">
        <p14:creationId xmlns:p14="http://schemas.microsoft.com/office/powerpoint/2010/main" val="327828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b-NO" dirty="0"/>
              <a:t>Meg</a:t>
            </a:r>
          </a:p>
        </p:txBody>
      </p:sp>
      <p:sp>
        <p:nvSpPr>
          <p:cNvPr id="11" name="Content Placeholder 10"/>
          <p:cNvSpPr>
            <a:spLocks noGrp="1"/>
          </p:cNvSpPr>
          <p:nvPr>
            <p:ph idx="1"/>
          </p:nvPr>
        </p:nvSpPr>
        <p:spPr/>
        <p:txBody>
          <a:bodyPr/>
          <a:lstStyle/>
          <a:p>
            <a:r>
              <a:rPr lang="nb-NO" sz="3200" dirty="0"/>
              <a:t>25 års erfaring med utvikling av saksbehandling og arkiv</a:t>
            </a:r>
          </a:p>
          <a:p>
            <a:r>
              <a:rPr lang="nb-NO" sz="3200" dirty="0"/>
              <a:t>Aktiv deltager i </a:t>
            </a:r>
            <a:r>
              <a:rPr lang="nb-NO" sz="3200" dirty="0" smtClean="0"/>
              <a:t>standardiseringsarbeider</a:t>
            </a:r>
            <a:endParaRPr lang="nb-NO" sz="3200" dirty="0"/>
          </a:p>
          <a:p>
            <a:r>
              <a:rPr lang="nb-NO" sz="3200" dirty="0"/>
              <a:t>EVRY</a:t>
            </a:r>
          </a:p>
          <a:p>
            <a:endParaRPr lang="nb-NO" sz="3200" dirty="0"/>
          </a:p>
          <a:p>
            <a:r>
              <a:rPr lang="nb-NO" sz="3200" dirty="0"/>
              <a:t>I dag…</a:t>
            </a:r>
          </a:p>
        </p:txBody>
      </p:sp>
      <p:sp>
        <p:nvSpPr>
          <p:cNvPr id="12" name="Text Placeholder 11"/>
          <p:cNvSpPr>
            <a:spLocks noGrp="1"/>
          </p:cNvSpPr>
          <p:nvPr>
            <p:ph type="body" sz="quarter" idx="14"/>
          </p:nvPr>
        </p:nvSpPr>
        <p:spPr/>
        <p:txBody>
          <a:bodyPr/>
          <a:lstStyle/>
          <a:p>
            <a:endParaRPr lang="nb-NO"/>
          </a:p>
        </p:txBody>
      </p:sp>
      <p:sp>
        <p:nvSpPr>
          <p:cNvPr id="5" name="Slide Number Placeholder 4"/>
          <p:cNvSpPr>
            <a:spLocks noGrp="1"/>
          </p:cNvSpPr>
          <p:nvPr>
            <p:ph type="sldNum" sz="quarter" idx="4"/>
          </p:nvPr>
        </p:nvSpPr>
        <p:spPr/>
        <p:txBody>
          <a:bodyPr/>
          <a:lstStyle/>
          <a:p>
            <a:fld id="{37B42EF7-4E00-47E5-BD04-2784F5E2F889}" type="slidenum">
              <a:rPr lang="en-US" noProof="0" smtClean="0"/>
              <a:pPr/>
              <a:t>2</a:t>
            </a:fld>
            <a:endParaRPr lang="en-US" noProof="0" dirty="0"/>
          </a:p>
        </p:txBody>
      </p:sp>
      <p:sp>
        <p:nvSpPr>
          <p:cNvPr id="6" name="Footer Placeholder 5"/>
          <p:cNvSpPr>
            <a:spLocks noGrp="1"/>
          </p:cNvSpPr>
          <p:nvPr>
            <p:ph type="ftr" sz="quarter" idx="3"/>
          </p:nvPr>
        </p:nvSpPr>
        <p:spPr/>
        <p:txBody>
          <a:bodyPr/>
          <a:lstStyle/>
          <a:p>
            <a:endParaRPr lang="en-US" noProof="0" dirty="0"/>
          </a:p>
        </p:txBody>
      </p:sp>
      <p:pic>
        <p:nvPicPr>
          <p:cNvPr id="7" name="Picture 2" descr="C:\Ragnar\Ragnar l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755" y="3563724"/>
            <a:ext cx="1153814" cy="1631147"/>
          </a:xfrm>
          <a:prstGeom prst="rect">
            <a:avLst/>
          </a:prstGeom>
          <a:noFill/>
          <a:extLst>
            <a:ext uri="{909E8E84-426E-40DD-AFC4-6F175D3DCCD1}">
              <a14:hiddenFill xmlns:a14="http://schemas.microsoft.com/office/drawing/2010/main">
                <a:solidFill>
                  <a:srgbClr val="FFFFFF"/>
                </a:solidFill>
              </a14:hiddenFill>
            </a:ext>
          </a:extLst>
        </p:spPr>
      </p:pic>
      <p:sp>
        <p:nvSpPr>
          <p:cNvPr id="8" name="TekstSylinder 7"/>
          <p:cNvSpPr txBox="1"/>
          <p:nvPr/>
        </p:nvSpPr>
        <p:spPr>
          <a:xfrm>
            <a:off x="6384731" y="5075892"/>
            <a:ext cx="1787669" cy="369332"/>
          </a:xfrm>
          <a:prstGeom prst="rect">
            <a:avLst/>
          </a:prstGeom>
          <a:noFill/>
        </p:spPr>
        <p:txBody>
          <a:bodyPr wrap="none" rtlCol="0">
            <a:spAutoFit/>
          </a:bodyPr>
          <a:lstStyle/>
          <a:p>
            <a:r>
              <a:rPr lang="nb-NO" dirty="0" smtClean="0">
                <a:latin typeface="Georgia" panose="02040502050405020303" pitchFamily="18" charset="0"/>
              </a:rPr>
              <a:t>Ragnar Sturtzel</a:t>
            </a:r>
            <a:endParaRPr lang="nb-NO" dirty="0">
              <a:latin typeface="Georgia" panose="02040502050405020303" pitchFamily="18" charset="0"/>
            </a:endParaRPr>
          </a:p>
        </p:txBody>
      </p:sp>
    </p:spTree>
    <p:extLst>
      <p:ext uri="{BB962C8B-B14F-4D97-AF65-F5344CB8AC3E}">
        <p14:creationId xmlns:p14="http://schemas.microsoft.com/office/powerpoint/2010/main" val="1884851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20</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Deponering </a:t>
            </a:r>
            <a:r>
              <a:rPr lang="nb-NO" dirty="0" err="1"/>
              <a:t>vs</a:t>
            </a:r>
            <a:r>
              <a:rPr lang="nb-NO" dirty="0"/>
              <a:t> avlevering</a:t>
            </a:r>
          </a:p>
        </p:txBody>
      </p:sp>
      <p:sp>
        <p:nvSpPr>
          <p:cNvPr id="9" name="Plassholder for tekst 8"/>
          <p:cNvSpPr>
            <a:spLocks noGrp="1"/>
          </p:cNvSpPr>
          <p:nvPr>
            <p:ph type="body" sz="quarter" idx="14"/>
          </p:nvPr>
        </p:nvSpPr>
        <p:spPr/>
        <p:txBody>
          <a:bodyPr/>
          <a:lstStyle/>
          <a:p>
            <a:endParaRPr lang="nb-NO"/>
          </a:p>
        </p:txBody>
      </p:sp>
      <p:pic>
        <p:nvPicPr>
          <p:cNvPr id="6" name="Picture 2" descr="C:\Users\Ragnar\AppData\Local\Microsoft\Windows\Temporary Internet Files\Content.IE5\F5MN0WT9\MC90031213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857213"/>
            <a:ext cx="2612135" cy="27749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Ragnar\AppData\Local\Microsoft\Windows\Temporary Internet Files\Content.IE5\C20S0ZZF\MC90004513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2094197"/>
            <a:ext cx="2634374" cy="230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8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21</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Staten avleverer til Arkivverket</a:t>
            </a:r>
          </a:p>
        </p:txBody>
      </p:sp>
      <p:sp>
        <p:nvSpPr>
          <p:cNvPr id="9" name="Plassholder for tekst 8"/>
          <p:cNvSpPr>
            <a:spLocks noGrp="1"/>
          </p:cNvSpPr>
          <p:nvPr>
            <p:ph type="body" sz="quarter" idx="14"/>
          </p:nvPr>
        </p:nvSpPr>
        <p:spPr/>
        <p:txBody>
          <a:bodyPr/>
          <a:lstStyle/>
          <a:p>
            <a:endParaRPr lang="nb-NO"/>
          </a:p>
        </p:txBody>
      </p:sp>
      <p:sp>
        <p:nvSpPr>
          <p:cNvPr id="6" name="TekstSylinder 5"/>
          <p:cNvSpPr txBox="1"/>
          <p:nvPr/>
        </p:nvSpPr>
        <p:spPr>
          <a:xfrm>
            <a:off x="827584" y="2872307"/>
            <a:ext cx="4724435" cy="646331"/>
          </a:xfrm>
          <a:prstGeom prst="rect">
            <a:avLst/>
          </a:prstGeom>
          <a:noFill/>
        </p:spPr>
        <p:txBody>
          <a:bodyPr wrap="none" rtlCol="0">
            <a:spAutoFit/>
          </a:bodyPr>
          <a:lstStyle/>
          <a:p>
            <a:r>
              <a:rPr lang="nb-NO" dirty="0" smtClean="0"/>
              <a:t>Arkivlova §10:</a:t>
            </a:r>
          </a:p>
          <a:p>
            <a:r>
              <a:rPr lang="nn-NO" dirty="0"/>
              <a:t>Statlege arkiv skal avleverast til Arkivverket</a:t>
            </a:r>
            <a:r>
              <a:rPr lang="nn-NO" dirty="0" smtClean="0"/>
              <a:t>. </a:t>
            </a:r>
            <a:endParaRPr lang="nb-NO"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811557"/>
            <a:ext cx="3028825" cy="3273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785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22</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Kommuner og fylker må ordne seg selv</a:t>
            </a:r>
          </a:p>
        </p:txBody>
      </p:sp>
      <p:sp>
        <p:nvSpPr>
          <p:cNvPr id="9" name="Plassholder for tekst 8"/>
          <p:cNvSpPr>
            <a:spLocks noGrp="1"/>
          </p:cNvSpPr>
          <p:nvPr>
            <p:ph type="body" sz="quarter" idx="14"/>
          </p:nvPr>
        </p:nvSpPr>
        <p:spPr/>
        <p:txBody>
          <a:bodyPr/>
          <a:lstStyle/>
          <a:p>
            <a:endParaRPr lang="nb-NO"/>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659" y="1636024"/>
            <a:ext cx="2899805" cy="280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6"/>
          <p:cNvSpPr txBox="1"/>
          <p:nvPr/>
        </p:nvSpPr>
        <p:spPr>
          <a:xfrm>
            <a:off x="796889" y="1998227"/>
            <a:ext cx="7404591" cy="923330"/>
          </a:xfrm>
          <a:prstGeom prst="rect">
            <a:avLst/>
          </a:prstGeom>
          <a:noFill/>
        </p:spPr>
        <p:txBody>
          <a:bodyPr wrap="none" rtlCol="0">
            <a:spAutoFit/>
          </a:bodyPr>
          <a:lstStyle/>
          <a:p>
            <a:r>
              <a:rPr lang="nb-NO" dirty="0" err="1" smtClean="0"/>
              <a:t>Arkivforskrifta</a:t>
            </a:r>
            <a:r>
              <a:rPr lang="nb-NO" dirty="0" smtClean="0"/>
              <a:t> </a:t>
            </a:r>
            <a:r>
              <a:rPr lang="nn-NO" dirty="0"/>
              <a:t>§ 5-11. Fordeling av </a:t>
            </a:r>
            <a:r>
              <a:rPr lang="nn-NO" dirty="0" smtClean="0"/>
              <a:t>materiale: </a:t>
            </a:r>
            <a:endParaRPr lang="nn-NO" dirty="0"/>
          </a:p>
          <a:p>
            <a:r>
              <a:rPr lang="nn-NO" dirty="0" smtClean="0"/>
              <a:t>Kommunale </a:t>
            </a:r>
            <a:r>
              <a:rPr lang="nn-NO" dirty="0"/>
              <a:t>og fylkeskommunale organ skal avlevere eldre og </a:t>
            </a:r>
            <a:r>
              <a:rPr lang="nn-NO" dirty="0" smtClean="0"/>
              <a:t>avslutta</a:t>
            </a:r>
          </a:p>
          <a:p>
            <a:r>
              <a:rPr lang="nn-NO" dirty="0" smtClean="0"/>
              <a:t>arkiv </a:t>
            </a:r>
            <a:r>
              <a:rPr lang="nn-NO" dirty="0"/>
              <a:t>til eit kommunalt </a:t>
            </a:r>
            <a:r>
              <a:rPr lang="nn-NO" dirty="0" smtClean="0"/>
              <a:t>arkivdepot</a:t>
            </a:r>
            <a:endParaRPr lang="nb-NO" dirty="0" smtClean="0"/>
          </a:p>
        </p:txBody>
      </p:sp>
    </p:spTree>
    <p:extLst>
      <p:ext uri="{BB962C8B-B14F-4D97-AF65-F5344CB8AC3E}">
        <p14:creationId xmlns:p14="http://schemas.microsoft.com/office/powerpoint/2010/main" val="306127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23</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Arkivverket overtar eierskapet</a:t>
            </a:r>
          </a:p>
        </p:txBody>
      </p:sp>
      <p:sp>
        <p:nvSpPr>
          <p:cNvPr id="9" name="Plassholder for tekst 8"/>
          <p:cNvSpPr>
            <a:spLocks noGrp="1"/>
          </p:cNvSpPr>
          <p:nvPr>
            <p:ph type="body" sz="quarter" idx="14"/>
          </p:nvPr>
        </p:nvSpPr>
        <p:spPr/>
        <p:txBody>
          <a:bodyPr/>
          <a:lstStyle/>
          <a:p>
            <a:endParaRPr lang="nb-NO"/>
          </a:p>
        </p:txBody>
      </p:sp>
      <p:sp>
        <p:nvSpPr>
          <p:cNvPr id="6" name="TekstSylinder 5"/>
          <p:cNvSpPr txBox="1"/>
          <p:nvPr/>
        </p:nvSpPr>
        <p:spPr>
          <a:xfrm>
            <a:off x="827584" y="1995686"/>
            <a:ext cx="7904856" cy="646331"/>
          </a:xfrm>
          <a:prstGeom prst="rect">
            <a:avLst/>
          </a:prstGeom>
          <a:noFill/>
        </p:spPr>
        <p:txBody>
          <a:bodyPr wrap="none" rtlCol="0">
            <a:spAutoFit/>
          </a:bodyPr>
          <a:lstStyle/>
          <a:p>
            <a:r>
              <a:rPr lang="nb-NO" dirty="0" smtClean="0"/>
              <a:t>Arkivlova §10:</a:t>
            </a:r>
          </a:p>
          <a:p>
            <a:r>
              <a:rPr lang="nn-NO" dirty="0"/>
              <a:t>Ved avlevering til Arkivverket overtek Riksarkivaren råderetten over arkivet. </a:t>
            </a:r>
            <a:endParaRPr lang="nb-NO"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219822"/>
            <a:ext cx="4638675"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127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24</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Kommunene beholder eierskapet</a:t>
            </a:r>
          </a:p>
        </p:txBody>
      </p:sp>
      <p:sp>
        <p:nvSpPr>
          <p:cNvPr id="9" name="Plassholder for tekst 8"/>
          <p:cNvSpPr>
            <a:spLocks noGrp="1"/>
          </p:cNvSpPr>
          <p:nvPr>
            <p:ph type="body" sz="quarter" idx="14"/>
          </p:nvPr>
        </p:nvSpPr>
        <p:spPr/>
        <p:txBody>
          <a:bodyPr/>
          <a:lstStyle/>
          <a:p>
            <a:endParaRPr lang="nb-NO"/>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275606"/>
            <a:ext cx="2620829" cy="2906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6"/>
          <p:cNvSpPr txBox="1"/>
          <p:nvPr/>
        </p:nvSpPr>
        <p:spPr>
          <a:xfrm>
            <a:off x="796889" y="1645033"/>
            <a:ext cx="6340197" cy="923330"/>
          </a:xfrm>
          <a:prstGeom prst="rect">
            <a:avLst/>
          </a:prstGeom>
          <a:noFill/>
        </p:spPr>
        <p:txBody>
          <a:bodyPr wrap="none" rtlCol="0">
            <a:spAutoFit/>
          </a:bodyPr>
          <a:lstStyle/>
          <a:p>
            <a:r>
              <a:rPr lang="nb-NO" dirty="0" smtClean="0"/>
              <a:t>Arkivverkets informasjon:</a:t>
            </a:r>
          </a:p>
          <a:p>
            <a:r>
              <a:rPr lang="nb-NO" dirty="0" smtClean="0"/>
              <a:t>Kommunelova tillegg arkivansvaret til administrasjonssjefen.</a:t>
            </a:r>
          </a:p>
          <a:p>
            <a:r>
              <a:rPr lang="nb-NO" dirty="0" smtClean="0"/>
              <a:t>Ansvaret gjeld også etter avlevering til depot.</a:t>
            </a:r>
          </a:p>
        </p:txBody>
      </p:sp>
    </p:spTree>
    <p:extLst>
      <p:ext uri="{BB962C8B-B14F-4D97-AF65-F5344CB8AC3E}">
        <p14:creationId xmlns:p14="http://schemas.microsoft.com/office/powerpoint/2010/main" val="306127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25</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Deponere tidlig?</a:t>
            </a:r>
          </a:p>
        </p:txBody>
      </p:sp>
      <p:sp>
        <p:nvSpPr>
          <p:cNvPr id="9" name="Plassholder for tekst 8"/>
          <p:cNvSpPr>
            <a:spLocks noGrp="1"/>
          </p:cNvSpPr>
          <p:nvPr>
            <p:ph type="body" sz="quarter" idx="14"/>
          </p:nvPr>
        </p:nvSpPr>
        <p:spPr/>
        <p:txBody>
          <a:bodyPr/>
          <a:lstStyle/>
          <a:p>
            <a:endParaRPr lang="nb-NO"/>
          </a:p>
        </p:txBody>
      </p:sp>
      <p:pic>
        <p:nvPicPr>
          <p:cNvPr id="6" name="Picture 2" descr="C:\Users\Ragnar\AppData\Local\Microsoft\Windows\Temporary Internet Files\Content.IE5\9KRW5BI2\MC9002401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522933"/>
            <a:ext cx="2736304" cy="370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27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37B42EF7-4E00-47E5-BD04-2784F5E2F889}" type="slidenum">
              <a:rPr lang="en-US" noProof="0" smtClean="0"/>
              <a:pPr/>
              <a:t>26</a:t>
            </a:fld>
            <a:endParaRPr lang="en-US" noProof="0" dirty="0"/>
          </a:p>
        </p:txBody>
      </p:sp>
      <p:sp>
        <p:nvSpPr>
          <p:cNvPr id="3" name="Plassholder for bunntekst 2"/>
          <p:cNvSpPr>
            <a:spLocks noGrp="1"/>
          </p:cNvSpPr>
          <p:nvPr>
            <p:ph type="ftr" sz="quarter" idx="3"/>
          </p:nvPr>
        </p:nvSpPr>
        <p:spPr/>
        <p:txBody>
          <a:bodyPr/>
          <a:lstStyle/>
          <a:p>
            <a:endParaRPr lang="en-US" noProof="0" dirty="0"/>
          </a:p>
        </p:txBody>
      </p:sp>
      <p:sp>
        <p:nvSpPr>
          <p:cNvPr id="4" name="Tittel 3"/>
          <p:cNvSpPr>
            <a:spLocks noGrp="1"/>
          </p:cNvSpPr>
          <p:nvPr>
            <p:ph type="title"/>
          </p:nvPr>
        </p:nvSpPr>
        <p:spPr/>
        <p:txBody>
          <a:bodyPr/>
          <a:lstStyle/>
          <a:p>
            <a:r>
              <a:rPr lang="nb-NO" dirty="0" smtClean="0"/>
              <a:t>La depotet lage arkivformatet?</a:t>
            </a:r>
            <a:endParaRPr lang="nb-NO" dirty="0"/>
          </a:p>
        </p:txBody>
      </p:sp>
      <p:sp>
        <p:nvSpPr>
          <p:cNvPr id="5" name="Plassholder for tekst 4"/>
          <p:cNvSpPr>
            <a:spLocks noGrp="1"/>
          </p:cNvSpPr>
          <p:nvPr>
            <p:ph type="body" sz="quarter" idx="14"/>
          </p:nvPr>
        </p:nvSpPr>
        <p:spPr/>
        <p:txBody>
          <a:bodyPr/>
          <a:lstStyle/>
          <a:p>
            <a:endParaRPr lang="nb-NO"/>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06" y="2170854"/>
            <a:ext cx="2266923" cy="209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488" y="4363963"/>
            <a:ext cx="3149464" cy="8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348880"/>
            <a:ext cx="18192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13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endParaRPr lang="en-US" dirty="0"/>
          </a:p>
        </p:txBody>
      </p:sp>
      <p:sp>
        <p:nvSpPr>
          <p:cNvPr id="3" name="Undertittel 2"/>
          <p:cNvSpPr>
            <a:spLocks noGrp="1"/>
          </p:cNvSpPr>
          <p:nvPr>
            <p:ph type="subTitle" idx="1"/>
          </p:nvPr>
        </p:nvSpPr>
        <p:spPr/>
        <p:txBody>
          <a:bodyPr/>
          <a:lstStyle/>
          <a:p>
            <a:endParaRPr lang="nb-NO"/>
          </a:p>
        </p:txBody>
      </p:sp>
      <p:sp>
        <p:nvSpPr>
          <p:cNvPr id="4" name="Tittel 3"/>
          <p:cNvSpPr>
            <a:spLocks noGrp="1"/>
          </p:cNvSpPr>
          <p:nvPr>
            <p:ph type="ctrTitle"/>
          </p:nvPr>
        </p:nvSpPr>
        <p:spPr/>
        <p:txBody>
          <a:bodyPr/>
          <a:lstStyle/>
          <a:p>
            <a:r>
              <a:rPr lang="nb-NO" dirty="0"/>
              <a:t>Avlevering i praksis</a:t>
            </a:r>
          </a:p>
        </p:txBody>
      </p:sp>
      <p:sp>
        <p:nvSpPr>
          <p:cNvPr id="5" name="Plassholder for lysbildenummer 4"/>
          <p:cNvSpPr>
            <a:spLocks noGrp="1"/>
          </p:cNvSpPr>
          <p:nvPr>
            <p:ph type="sldNum" sz="quarter" idx="4"/>
          </p:nvPr>
        </p:nvSpPr>
        <p:spPr/>
        <p:txBody>
          <a:bodyPr/>
          <a:lstStyle/>
          <a:p>
            <a:fld id="{37B42EF7-4E00-47E5-BD04-2784F5E2F889}" type="slidenum">
              <a:rPr lang="en-US" smtClean="0"/>
              <a:pPr/>
              <a:t>27</a:t>
            </a:fld>
            <a:endParaRPr lang="en-US" dirty="0"/>
          </a:p>
        </p:txBody>
      </p:sp>
    </p:spTree>
    <p:extLst>
      <p:ext uri="{BB962C8B-B14F-4D97-AF65-F5344CB8AC3E}">
        <p14:creationId xmlns:p14="http://schemas.microsoft.com/office/powerpoint/2010/main" val="1535713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28</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Steg 1: Forberedelser</a:t>
            </a:r>
          </a:p>
        </p:txBody>
      </p:sp>
      <p:sp>
        <p:nvSpPr>
          <p:cNvPr id="9" name="Plassholder for tekst 8"/>
          <p:cNvSpPr>
            <a:spLocks noGrp="1"/>
          </p:cNvSpPr>
          <p:nvPr>
            <p:ph type="body" sz="quarter" idx="14"/>
          </p:nvPr>
        </p:nvSpPr>
        <p:spPr/>
        <p:txBody>
          <a:bodyPr/>
          <a:lstStyle/>
          <a:p>
            <a:endParaRPr lang="nb-NO"/>
          </a:p>
        </p:txBody>
      </p:sp>
      <p:pic>
        <p:nvPicPr>
          <p:cNvPr id="6" name="Picture 2" descr="C:\Users\Ragnar\AppData\Local\Microsoft\Windows\Temporary Internet Files\Content.IE5\2TLNBLCC\MC9002508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1" y="2403598"/>
            <a:ext cx="1368152" cy="18695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031" y="2532692"/>
            <a:ext cx="12477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0301" y="3828696"/>
            <a:ext cx="17335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Users\Ragnar\AppData\Local\Microsoft\Windows\Temporary Internet Files\Content.IE5\5A0S8DON\dglxasset[1].asp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4201" y="3075107"/>
            <a:ext cx="1598371" cy="1794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Ragnar\AppData\Local\Microsoft\Windows\Temporary Internet Files\Content.IE5\V1R2RKD3\MC90025085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5776" y="2097134"/>
            <a:ext cx="1680927" cy="135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2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29</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Steg 2: Avlever (ESA)</a:t>
            </a:r>
          </a:p>
        </p:txBody>
      </p:sp>
      <p:sp>
        <p:nvSpPr>
          <p:cNvPr id="9" name="Plassholder for tekst 8"/>
          <p:cNvSpPr>
            <a:spLocks noGrp="1"/>
          </p:cNvSpPr>
          <p:nvPr>
            <p:ph type="body" sz="quarter" idx="14"/>
          </p:nvPr>
        </p:nvSpPr>
        <p:spPr/>
        <p:txBody>
          <a:bodyPr/>
          <a:lstStyle/>
          <a:p>
            <a:endParaRPr lang="nb-NO"/>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91630"/>
            <a:ext cx="3790394"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697" y="2260631"/>
            <a:ext cx="37528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698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Avlevering i praksis</a:t>
            </a:r>
          </a:p>
        </p:txBody>
      </p:sp>
      <p:sp>
        <p:nvSpPr>
          <p:cNvPr id="3" name="Plassholder for innhold 2"/>
          <p:cNvSpPr>
            <a:spLocks noGrp="1"/>
          </p:cNvSpPr>
          <p:nvPr>
            <p:ph idx="1"/>
          </p:nvPr>
        </p:nvSpPr>
        <p:spPr/>
        <p:txBody>
          <a:bodyPr/>
          <a:lstStyle/>
          <a:p>
            <a:r>
              <a:rPr lang="nb-NO" sz="3200" dirty="0"/>
              <a:t>Fallgruver</a:t>
            </a:r>
          </a:p>
          <a:p>
            <a:r>
              <a:rPr lang="nb-NO" sz="3200" dirty="0"/>
              <a:t>Noark 3, 4 eller 5?</a:t>
            </a:r>
          </a:p>
          <a:p>
            <a:r>
              <a:rPr lang="nb-NO" sz="3200" dirty="0"/>
              <a:t>Avlevert og hva så</a:t>
            </a:r>
          </a:p>
          <a:p>
            <a:r>
              <a:rPr lang="nb-NO" sz="3200" dirty="0"/>
              <a:t>Avlevering i </a:t>
            </a:r>
            <a:r>
              <a:rPr lang="nb-NO" sz="3200" dirty="0" smtClean="0"/>
              <a:t>praksis</a:t>
            </a:r>
          </a:p>
          <a:p>
            <a:r>
              <a:rPr lang="nb-NO" sz="3200" dirty="0" smtClean="0"/>
              <a:t>Hva </a:t>
            </a:r>
            <a:r>
              <a:rPr lang="nb-NO" sz="3200" dirty="0"/>
              <a:t>anbefaler jeg</a:t>
            </a:r>
            <a:r>
              <a:rPr lang="nb-NO" sz="3200" dirty="0" smtClean="0"/>
              <a:t>?</a:t>
            </a:r>
          </a:p>
          <a:p>
            <a:r>
              <a:rPr lang="nb-NO" sz="3200" dirty="0" err="1"/>
              <a:t>Ouo</a:t>
            </a:r>
            <a:r>
              <a:rPr lang="nb-NO" sz="3200" dirty="0"/>
              <a:t> </a:t>
            </a:r>
            <a:r>
              <a:rPr lang="nb-NO" sz="3200" dirty="0" err="1"/>
              <a:t>vadis</a:t>
            </a:r>
            <a:r>
              <a:rPr lang="nb-NO" sz="3200" dirty="0"/>
              <a:t> arkiv</a:t>
            </a:r>
            <a:r>
              <a:rPr lang="nb-NO" sz="3200" dirty="0" smtClean="0"/>
              <a:t>?</a:t>
            </a:r>
            <a:endParaRPr lang="nb-NO" sz="3200" dirty="0"/>
          </a:p>
        </p:txBody>
      </p:sp>
      <p:sp>
        <p:nvSpPr>
          <p:cNvPr id="4" name="Plassholder for tekst 3"/>
          <p:cNvSpPr>
            <a:spLocks noGrp="1"/>
          </p:cNvSpPr>
          <p:nvPr>
            <p:ph type="body" sz="quarter" idx="14"/>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noProof="0" smtClean="0"/>
              <a:pPr/>
              <a:t>3</a:t>
            </a:fld>
            <a:endParaRPr lang="en-US" noProof="0" dirty="0"/>
          </a:p>
        </p:txBody>
      </p:sp>
      <p:sp>
        <p:nvSpPr>
          <p:cNvPr id="6" name="Plassholder for bunntekst 5"/>
          <p:cNvSpPr>
            <a:spLocks noGrp="1"/>
          </p:cNvSpPr>
          <p:nvPr>
            <p:ph type="ftr" sz="quarter" idx="3"/>
          </p:nvPr>
        </p:nvSpPr>
        <p:spPr/>
        <p:txBody>
          <a:bodyPr/>
          <a:lstStyle/>
          <a:p>
            <a:endParaRPr lang="en-US" noProof="0" dirty="0"/>
          </a:p>
        </p:txBody>
      </p:sp>
    </p:spTree>
    <p:extLst>
      <p:ext uri="{BB962C8B-B14F-4D97-AF65-F5344CB8AC3E}">
        <p14:creationId xmlns:p14="http://schemas.microsoft.com/office/powerpoint/2010/main" val="2970035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30</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Steg 3: Gjenta…</a:t>
            </a:r>
          </a:p>
        </p:txBody>
      </p:sp>
      <p:sp>
        <p:nvSpPr>
          <p:cNvPr id="9" name="Plassholder for tekst 8"/>
          <p:cNvSpPr>
            <a:spLocks noGrp="1"/>
          </p:cNvSpPr>
          <p:nvPr>
            <p:ph type="body" sz="quarter" idx="14"/>
          </p:nvPr>
        </p:nvSpPr>
        <p:spPr/>
        <p:txBody>
          <a:bodyPr/>
          <a:lstStyle/>
          <a:p>
            <a:endParaRPr lang="nb-NO"/>
          </a:p>
        </p:txBody>
      </p:sp>
      <p:pic>
        <p:nvPicPr>
          <p:cNvPr id="6" name="Picture 2" descr="C:\Users\Ragnar\AppData\Local\Microsoft\Windows\Temporary Internet Files\Content.IE5\0BGXUZQ4\MC9004419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170985"/>
            <a:ext cx="2842191" cy="2842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Ragnar\AppData\Local\Microsoft\Windows\Temporary Internet Files\Content.IE5\F5MN0WT9\MC9003121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7" y="2224804"/>
            <a:ext cx="2218061" cy="235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98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endParaRPr lang="en-US" dirty="0"/>
          </a:p>
        </p:txBody>
      </p:sp>
      <p:sp>
        <p:nvSpPr>
          <p:cNvPr id="3" name="Tittel 2"/>
          <p:cNvSpPr>
            <a:spLocks noGrp="1"/>
          </p:cNvSpPr>
          <p:nvPr>
            <p:ph type="ctrTitle"/>
          </p:nvPr>
        </p:nvSpPr>
        <p:spPr/>
        <p:txBody>
          <a:bodyPr/>
          <a:lstStyle/>
          <a:p>
            <a:r>
              <a:rPr lang="nb-NO" dirty="0"/>
              <a:t>Mine anbefalinger</a:t>
            </a:r>
          </a:p>
        </p:txBody>
      </p:sp>
      <p:sp>
        <p:nvSpPr>
          <p:cNvPr id="7" name="Undertittel 6"/>
          <p:cNvSpPr>
            <a:spLocks noGrp="1"/>
          </p:cNvSpPr>
          <p:nvPr>
            <p:ph type="subTitle" idx="1"/>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31</a:t>
            </a:fld>
            <a:endParaRPr lang="en-US" dirty="0"/>
          </a:p>
        </p:txBody>
      </p:sp>
    </p:spTree>
    <p:extLst>
      <p:ext uri="{BB962C8B-B14F-4D97-AF65-F5344CB8AC3E}">
        <p14:creationId xmlns:p14="http://schemas.microsoft.com/office/powerpoint/2010/main" val="104591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32</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Noen har erfaring</a:t>
            </a:r>
          </a:p>
        </p:txBody>
      </p:sp>
      <p:sp>
        <p:nvSpPr>
          <p:cNvPr id="9" name="Plassholder for tekst 8"/>
          <p:cNvSpPr>
            <a:spLocks noGrp="1"/>
          </p:cNvSpPr>
          <p:nvPr>
            <p:ph type="body" sz="quarter" idx="14"/>
          </p:nvPr>
        </p:nvSpPr>
        <p:spPr/>
        <p:txBody>
          <a:bodyPr/>
          <a:lstStyle/>
          <a:p>
            <a:endParaRPr lang="nb-NO"/>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26364"/>
            <a:ext cx="7992888" cy="179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kstSylinder 6"/>
          <p:cNvSpPr txBox="1"/>
          <p:nvPr/>
        </p:nvSpPr>
        <p:spPr>
          <a:xfrm>
            <a:off x="2555776" y="3221969"/>
            <a:ext cx="4455066" cy="584775"/>
          </a:xfrm>
          <a:prstGeom prst="rect">
            <a:avLst/>
          </a:prstGeom>
          <a:noFill/>
        </p:spPr>
        <p:txBody>
          <a:bodyPr wrap="none" rtlCol="0">
            <a:spAutoFit/>
          </a:bodyPr>
          <a:lstStyle/>
          <a:p>
            <a:r>
              <a:rPr lang="nb-NO" sz="3200" dirty="0" smtClean="0">
                <a:latin typeface="Arial Narrow" panose="020B0506020102020204" pitchFamily="34" charset="0"/>
              </a:rPr>
              <a:t>Gjelder også ved avlevering!</a:t>
            </a:r>
            <a:endParaRPr lang="nb-NO" sz="3200" dirty="0">
              <a:latin typeface="Arial Narrow" panose="020B0506020102020204" pitchFamily="34" charset="0"/>
            </a:endParaRPr>
          </a:p>
        </p:txBody>
      </p:sp>
    </p:spTree>
    <p:extLst>
      <p:ext uri="{BB962C8B-B14F-4D97-AF65-F5344CB8AC3E}">
        <p14:creationId xmlns:p14="http://schemas.microsoft.com/office/powerpoint/2010/main" val="33246987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33</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Gamle synder dukker opp</a:t>
            </a:r>
          </a:p>
        </p:txBody>
      </p:sp>
      <p:sp>
        <p:nvSpPr>
          <p:cNvPr id="9" name="Plassholder for tekst 8"/>
          <p:cNvSpPr>
            <a:spLocks noGrp="1"/>
          </p:cNvSpPr>
          <p:nvPr>
            <p:ph type="body" sz="quarter" idx="14"/>
          </p:nvPr>
        </p:nvSpPr>
        <p:spPr/>
        <p:txBody>
          <a:bodyPr/>
          <a:lstStyle/>
          <a:p>
            <a:endParaRPr lang="nb-NO"/>
          </a:p>
        </p:txBody>
      </p:sp>
      <p:sp>
        <p:nvSpPr>
          <p:cNvPr id="6" name="Rektangel 5"/>
          <p:cNvSpPr/>
          <p:nvPr/>
        </p:nvSpPr>
        <p:spPr>
          <a:xfrm>
            <a:off x="8781" y="2424567"/>
            <a:ext cx="6670392" cy="1754326"/>
          </a:xfrm>
          <a:prstGeom prst="rect">
            <a:avLst/>
          </a:prstGeom>
          <a:noFill/>
        </p:spPr>
        <p:txBody>
          <a:bodyPr wrap="square" lIns="91440" tIns="45720" rIns="91440" bIns="45720">
            <a:spAutoFit/>
            <a:scene3d>
              <a:camera prst="isometricRightUp"/>
              <a:lightRig rig="threePt" dir="t"/>
            </a:scene3d>
          </a:bodyPr>
          <a:lstStyle/>
          <a:p>
            <a:pPr algn="ctr"/>
            <a:r>
              <a:rPr lang="nb-NO"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 en prat med depotet ditt</a:t>
            </a:r>
            <a:endParaRPr lang="nb-NO"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2" descr="C:\Users\Ragnar\AppData\Local\Microsoft\Windows\Temporary Internet Files\Content.IE5\3HQL8GIO\MC9003009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687711"/>
            <a:ext cx="3107037" cy="211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98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34</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Da er prosjektet klart</a:t>
            </a:r>
          </a:p>
        </p:txBody>
      </p:sp>
      <p:sp>
        <p:nvSpPr>
          <p:cNvPr id="9" name="Plassholder for tekst 8"/>
          <p:cNvSpPr>
            <a:spLocks noGrp="1"/>
          </p:cNvSpPr>
          <p:nvPr>
            <p:ph type="body" sz="quarter" idx="14"/>
          </p:nvPr>
        </p:nvSpPr>
        <p:spPr/>
        <p:txBody>
          <a:bodyPr/>
          <a:lstStyle/>
          <a:p>
            <a:endParaRPr lang="nb-NO"/>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67694"/>
            <a:ext cx="2016224" cy="194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931790"/>
            <a:ext cx="2907974" cy="116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1491630"/>
            <a:ext cx="40195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698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35</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smtClean="0"/>
              <a:t>Gå for Noark </a:t>
            </a:r>
            <a:r>
              <a:rPr lang="nb-NO" dirty="0"/>
              <a:t>5!</a:t>
            </a:r>
          </a:p>
        </p:txBody>
      </p:sp>
      <p:sp>
        <p:nvSpPr>
          <p:cNvPr id="9" name="Plassholder for tekst 8"/>
          <p:cNvSpPr>
            <a:spLocks noGrp="1"/>
          </p:cNvSpPr>
          <p:nvPr>
            <p:ph type="body" sz="quarter" idx="14"/>
          </p:nvPr>
        </p:nvSpPr>
        <p:spPr/>
        <p:txBody>
          <a:bodyPr/>
          <a:lstStyle/>
          <a:p>
            <a:endParaRPr lang="nb-NO"/>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092907"/>
            <a:ext cx="2327248" cy="172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Rett linje 6"/>
          <p:cNvCxnSpPr/>
          <p:nvPr/>
        </p:nvCxnSpPr>
        <p:spPr>
          <a:xfrm flipV="1">
            <a:off x="755576" y="1876883"/>
            <a:ext cx="2232248" cy="22322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Rett linje 9"/>
          <p:cNvCxnSpPr/>
          <p:nvPr/>
        </p:nvCxnSpPr>
        <p:spPr>
          <a:xfrm flipH="1" flipV="1">
            <a:off x="755576" y="1876883"/>
            <a:ext cx="2016224" cy="23042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856" y="1885712"/>
            <a:ext cx="2041378" cy="288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Rett linje 11"/>
          <p:cNvCxnSpPr/>
          <p:nvPr/>
        </p:nvCxnSpPr>
        <p:spPr>
          <a:xfrm flipV="1">
            <a:off x="3082824" y="2164915"/>
            <a:ext cx="2353272" cy="23762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Rett linje 12"/>
          <p:cNvCxnSpPr/>
          <p:nvPr/>
        </p:nvCxnSpPr>
        <p:spPr>
          <a:xfrm flipH="1" flipV="1">
            <a:off x="3203848" y="2164915"/>
            <a:ext cx="2232248" cy="24482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1885712"/>
            <a:ext cx="2088232" cy="3055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descr="C:\Users\Ragnar\AppData\Local\Microsoft\Windows\Temporary Internet Files\Content.IE5\0U6CTU0A\MC90042356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2320" y="3078984"/>
            <a:ext cx="983894" cy="182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94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36</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Skikkelig forarbeid</a:t>
            </a:r>
          </a:p>
        </p:txBody>
      </p:sp>
      <p:sp>
        <p:nvSpPr>
          <p:cNvPr id="9" name="Plassholder for tekst 8"/>
          <p:cNvSpPr>
            <a:spLocks noGrp="1"/>
          </p:cNvSpPr>
          <p:nvPr>
            <p:ph type="body" sz="quarter" idx="14"/>
          </p:nvPr>
        </p:nvSpPr>
        <p:spPr/>
        <p:txBody>
          <a:bodyPr/>
          <a:lstStyle/>
          <a:p>
            <a:endParaRPr lang="nb-NO"/>
          </a:p>
        </p:txBody>
      </p:sp>
      <p:pic>
        <p:nvPicPr>
          <p:cNvPr id="6" name="Picture 2" descr="C:\Users\Ragnar\AppData\Local\Microsoft\Windows\Temporary Internet Files\Content.IE5\2TLNBLCC\MC9002508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1" y="1971550"/>
            <a:ext cx="1368152" cy="18695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031" y="2100644"/>
            <a:ext cx="12477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0301" y="3396648"/>
            <a:ext cx="17335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Users\Ragnar\AppData\Local\Microsoft\Windows\Temporary Internet Files\Content.IE5\5A0S8DON\dglxasset[1].aspx"/>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24201" y="2643059"/>
            <a:ext cx="1598371" cy="17940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C:\Users\Ragnar\AppData\Local\Microsoft\Windows\Temporary Internet Files\Content.IE5\V1R2RKD3\MC900250855[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5776" y="1665086"/>
            <a:ext cx="1680927" cy="135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794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endParaRPr lang="en-US" dirty="0"/>
          </a:p>
        </p:txBody>
      </p:sp>
      <p:sp>
        <p:nvSpPr>
          <p:cNvPr id="6" name="Undertittel 5"/>
          <p:cNvSpPr>
            <a:spLocks noGrp="1"/>
          </p:cNvSpPr>
          <p:nvPr>
            <p:ph type="subTitle" idx="1"/>
          </p:nvPr>
        </p:nvSpPr>
        <p:spPr/>
        <p:txBody>
          <a:bodyPr/>
          <a:lstStyle/>
          <a:p>
            <a:endParaRPr lang="nb-NO"/>
          </a:p>
        </p:txBody>
      </p:sp>
      <p:sp>
        <p:nvSpPr>
          <p:cNvPr id="3" name="Tittel 2"/>
          <p:cNvSpPr>
            <a:spLocks noGrp="1"/>
          </p:cNvSpPr>
          <p:nvPr>
            <p:ph type="ctrTitle"/>
          </p:nvPr>
        </p:nvSpPr>
        <p:spPr/>
        <p:txBody>
          <a:bodyPr/>
          <a:lstStyle/>
          <a:p>
            <a:r>
              <a:rPr lang="nb-NO" dirty="0" err="1" smtClean="0"/>
              <a:t>Quo</a:t>
            </a:r>
            <a:r>
              <a:rPr lang="nb-NO" dirty="0" smtClean="0"/>
              <a:t> </a:t>
            </a:r>
            <a:r>
              <a:rPr lang="nb-NO" dirty="0" err="1" smtClean="0"/>
              <a:t>vadis</a:t>
            </a:r>
            <a:r>
              <a:rPr lang="nb-NO" dirty="0" smtClean="0"/>
              <a:t> arkiv</a:t>
            </a:r>
            <a:endParaRPr lang="nb-NO" dirty="0"/>
          </a:p>
        </p:txBody>
      </p:sp>
      <p:sp>
        <p:nvSpPr>
          <p:cNvPr id="5" name="Plassholder for lysbildenummer 4"/>
          <p:cNvSpPr>
            <a:spLocks noGrp="1"/>
          </p:cNvSpPr>
          <p:nvPr>
            <p:ph type="sldNum" sz="quarter" idx="4"/>
          </p:nvPr>
        </p:nvSpPr>
        <p:spPr/>
        <p:txBody>
          <a:bodyPr/>
          <a:lstStyle/>
          <a:p>
            <a:fld id="{37B42EF7-4E00-47E5-BD04-2784F5E2F889}" type="slidenum">
              <a:rPr lang="en-US" smtClean="0"/>
              <a:pPr/>
              <a:t>37</a:t>
            </a:fld>
            <a:endParaRPr lang="en-US" dirty="0"/>
          </a:p>
        </p:txBody>
      </p:sp>
    </p:spTree>
    <p:extLst>
      <p:ext uri="{BB962C8B-B14F-4D97-AF65-F5344CB8AC3E}">
        <p14:creationId xmlns:p14="http://schemas.microsoft.com/office/powerpoint/2010/main" val="1579973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37B42EF7-4E00-47E5-BD04-2784F5E2F889}" type="slidenum">
              <a:rPr lang="en-US" noProof="0" smtClean="0"/>
              <a:pPr/>
              <a:t>38</a:t>
            </a:fld>
            <a:endParaRPr lang="en-US" noProof="0" dirty="0"/>
          </a:p>
        </p:txBody>
      </p:sp>
      <p:sp>
        <p:nvSpPr>
          <p:cNvPr id="3" name="Plassholder for bunntekst 2"/>
          <p:cNvSpPr>
            <a:spLocks noGrp="1"/>
          </p:cNvSpPr>
          <p:nvPr>
            <p:ph type="ftr" sz="quarter" idx="3"/>
          </p:nvPr>
        </p:nvSpPr>
        <p:spPr/>
        <p:txBody>
          <a:bodyPr/>
          <a:lstStyle/>
          <a:p>
            <a:endParaRPr lang="en-US" noProof="0" dirty="0"/>
          </a:p>
        </p:txBody>
      </p:sp>
      <p:sp>
        <p:nvSpPr>
          <p:cNvPr id="4" name="Tittel 3"/>
          <p:cNvSpPr>
            <a:spLocks noGrp="1"/>
          </p:cNvSpPr>
          <p:nvPr>
            <p:ph type="title"/>
          </p:nvPr>
        </p:nvSpPr>
        <p:spPr/>
        <p:txBody>
          <a:bodyPr/>
          <a:lstStyle/>
          <a:p>
            <a:r>
              <a:rPr lang="nb-NO" dirty="0" smtClean="0"/>
              <a:t>Nye journalposttyper</a:t>
            </a:r>
            <a:endParaRPr lang="nb-NO" dirty="0"/>
          </a:p>
        </p:txBody>
      </p:sp>
      <p:sp>
        <p:nvSpPr>
          <p:cNvPr id="5" name="Plassholder for tekst 4"/>
          <p:cNvSpPr>
            <a:spLocks noGrp="1"/>
          </p:cNvSpPr>
          <p:nvPr>
            <p:ph type="body" sz="quarter" idx="14"/>
          </p:nvPr>
        </p:nvSpPr>
        <p:spPr/>
        <p:txBody>
          <a:bodyPr/>
          <a:lstStyle/>
          <a:p>
            <a:endParaRPr lang="nb-NO"/>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764704"/>
            <a:ext cx="3115444" cy="4869931"/>
          </a:xfrm>
          <a:prstGeom prst="rect">
            <a:avLst/>
          </a:prstGeom>
          <a:noFill/>
          <a:ln>
            <a:noFill/>
          </a:ln>
          <a:scene3d>
            <a:camera prst="orthographicFront">
              <a:rot lat="0" lon="0" rev="18838377"/>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688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37B42EF7-4E00-47E5-BD04-2784F5E2F889}" type="slidenum">
              <a:rPr lang="en-US" noProof="0" smtClean="0"/>
              <a:pPr/>
              <a:t>39</a:t>
            </a:fld>
            <a:endParaRPr lang="en-US" noProof="0" dirty="0"/>
          </a:p>
        </p:txBody>
      </p:sp>
      <p:sp>
        <p:nvSpPr>
          <p:cNvPr id="3" name="Plassholder for bunntekst 2"/>
          <p:cNvSpPr>
            <a:spLocks noGrp="1"/>
          </p:cNvSpPr>
          <p:nvPr>
            <p:ph type="ftr" sz="quarter" idx="3"/>
          </p:nvPr>
        </p:nvSpPr>
        <p:spPr/>
        <p:txBody>
          <a:bodyPr/>
          <a:lstStyle/>
          <a:p>
            <a:endParaRPr lang="en-US" noProof="0" dirty="0"/>
          </a:p>
        </p:txBody>
      </p:sp>
      <p:sp>
        <p:nvSpPr>
          <p:cNvPr id="4" name="Tittel 3"/>
          <p:cNvSpPr>
            <a:spLocks noGrp="1"/>
          </p:cNvSpPr>
          <p:nvPr>
            <p:ph type="title"/>
          </p:nvPr>
        </p:nvSpPr>
        <p:spPr/>
        <p:txBody>
          <a:bodyPr/>
          <a:lstStyle/>
          <a:p>
            <a:r>
              <a:rPr lang="nb-NO" dirty="0" smtClean="0"/>
              <a:t>Loggene blir viktigere</a:t>
            </a:r>
            <a:endParaRPr lang="nb-NO" dirty="0"/>
          </a:p>
        </p:txBody>
      </p:sp>
      <p:sp>
        <p:nvSpPr>
          <p:cNvPr id="5" name="Plassholder for tekst 4"/>
          <p:cNvSpPr>
            <a:spLocks noGrp="1"/>
          </p:cNvSpPr>
          <p:nvPr>
            <p:ph type="body" sz="quarter" idx="14"/>
          </p:nvPr>
        </p:nvSpPr>
        <p:spPr/>
        <p:txBody>
          <a:bodyPr/>
          <a:lstStyle/>
          <a:p>
            <a:endParaRPr lang="nb-NO"/>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88840"/>
            <a:ext cx="418147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445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endParaRPr lang="en-US" dirty="0"/>
          </a:p>
        </p:txBody>
      </p:sp>
      <p:sp>
        <p:nvSpPr>
          <p:cNvPr id="3" name="Tittel 2"/>
          <p:cNvSpPr>
            <a:spLocks noGrp="1"/>
          </p:cNvSpPr>
          <p:nvPr>
            <p:ph type="ctrTitle"/>
          </p:nvPr>
        </p:nvSpPr>
        <p:spPr/>
        <p:txBody>
          <a:bodyPr/>
          <a:lstStyle/>
          <a:p>
            <a:r>
              <a:rPr lang="nb-NO" dirty="0" smtClean="0"/>
              <a:t>Fallgruver</a:t>
            </a:r>
            <a:endParaRPr lang="nb-NO" dirty="0"/>
          </a:p>
        </p:txBody>
      </p:sp>
      <p:sp>
        <p:nvSpPr>
          <p:cNvPr id="4" name="Undertittel 3"/>
          <p:cNvSpPr>
            <a:spLocks noGrp="1"/>
          </p:cNvSpPr>
          <p:nvPr>
            <p:ph type="subTitle" idx="1"/>
          </p:nvPr>
        </p:nvSpPr>
        <p:spPr/>
        <p:txBody>
          <a:bodyPr/>
          <a:lstStyle/>
          <a:p>
            <a:endParaRPr lang="nb-NO"/>
          </a:p>
        </p:txBody>
      </p:sp>
      <p:sp>
        <p:nvSpPr>
          <p:cNvPr id="5" name="Plassholder for lysbildenummer 4"/>
          <p:cNvSpPr>
            <a:spLocks noGrp="1"/>
          </p:cNvSpPr>
          <p:nvPr>
            <p:ph type="sldNum" sz="quarter" idx="4"/>
          </p:nvPr>
        </p:nvSpPr>
        <p:spPr/>
        <p:txBody>
          <a:bodyPr/>
          <a:lstStyle/>
          <a:p>
            <a:fld id="{37B42EF7-4E00-47E5-BD04-2784F5E2F889}" type="slidenum">
              <a:rPr lang="en-US" smtClean="0"/>
              <a:pPr/>
              <a:t>4</a:t>
            </a:fld>
            <a:endParaRPr lang="en-US" dirty="0"/>
          </a:p>
        </p:txBody>
      </p:sp>
    </p:spTree>
    <p:extLst>
      <p:ext uri="{BB962C8B-B14F-4D97-AF65-F5344CB8AC3E}">
        <p14:creationId xmlns:p14="http://schemas.microsoft.com/office/powerpoint/2010/main" val="833151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37B42EF7-4E00-47E5-BD04-2784F5E2F889}" type="slidenum">
              <a:rPr lang="en-US" noProof="0" smtClean="0"/>
              <a:pPr/>
              <a:t>40</a:t>
            </a:fld>
            <a:endParaRPr lang="en-US" noProof="0" dirty="0"/>
          </a:p>
        </p:txBody>
      </p:sp>
      <p:sp>
        <p:nvSpPr>
          <p:cNvPr id="3" name="Plassholder for bunntekst 2"/>
          <p:cNvSpPr>
            <a:spLocks noGrp="1"/>
          </p:cNvSpPr>
          <p:nvPr>
            <p:ph type="ftr" sz="quarter" idx="3"/>
          </p:nvPr>
        </p:nvSpPr>
        <p:spPr/>
        <p:txBody>
          <a:bodyPr/>
          <a:lstStyle/>
          <a:p>
            <a:endParaRPr lang="en-US" noProof="0" dirty="0"/>
          </a:p>
        </p:txBody>
      </p:sp>
      <p:sp>
        <p:nvSpPr>
          <p:cNvPr id="4" name="Tittel 3"/>
          <p:cNvSpPr>
            <a:spLocks noGrp="1"/>
          </p:cNvSpPr>
          <p:nvPr>
            <p:ph type="title"/>
          </p:nvPr>
        </p:nvSpPr>
        <p:spPr/>
        <p:txBody>
          <a:bodyPr/>
          <a:lstStyle/>
          <a:p>
            <a:r>
              <a:rPr lang="nb-NO" dirty="0" smtClean="0"/>
              <a:t>Dokumentene blir levende</a:t>
            </a:r>
            <a:endParaRPr lang="nb-NO" dirty="0"/>
          </a:p>
        </p:txBody>
      </p:sp>
      <p:sp>
        <p:nvSpPr>
          <p:cNvPr id="5" name="Plassholder for tekst 4"/>
          <p:cNvSpPr>
            <a:spLocks noGrp="1"/>
          </p:cNvSpPr>
          <p:nvPr>
            <p:ph type="body" sz="quarter" idx="14"/>
          </p:nvPr>
        </p:nvSpPr>
        <p:spPr/>
        <p:txBody>
          <a:bodyPr/>
          <a:lstStyle/>
          <a:p>
            <a:endParaRPr lang="nb-NO"/>
          </a:p>
        </p:txBody>
      </p:sp>
      <p:sp>
        <p:nvSpPr>
          <p:cNvPr id="6" name="AutoShape 2" descr="data:image/jpeg;base64,/9j/4AAQSkZJRgABAQAAAQABAAD/2wCEAAkGBhAPDw8QDxAPDw0QEA8QDQ8PDw8QEA8PFBAVFRQVFRgXGyYeFxkjGRQUHy8gIycpLC0sFh4xNTAqNSYrLCkBCQoKDgwOGQ8PGCwiHyQqLCowKiwsLCwtLCkpLCosLCk1LDIsLCkpLCouLC8tLCwtLC0sKSkpLCwpKSksKSwpLf/AABEIALQBGAMBIgACEQEDEQH/xAAcAAACAgMBAQAAAAAAAAAAAAAAAgEDBAUGBwj/xAA+EAACAgEDAgQEBAMFBgcAAAABAgADEQQFEiExBhNBURQyYYEiUnGhB5GxFSMzQmMkdJK0wdE0YnJzorLw/8QAGgEBAQADAQEAAAAAAAAAAAAAAAECAwQFBv/EACwRAAICAQMDAwMEAwEAAAAAAAABAhEDBBIhMUFRBWFxE5HBgbHR4TJCoSL/2gAMAwEAAhEDEQA/APZZBEgRoAuIcY4EbjAKuEOEu4Q4QCjhDjL+E0HijcTX5VCHFl7Bc+oXIH/WbMcHkltRjKSirZmnXqSVQNYw78BkD9T2iW7mqf4iWVj8xXI/mJnaXRrWioowAMfqfUmNdpg6srfKwIP3ElxvoKZTRatihkIZT6iWcYafSpSgVAFRR/8AiZi/2kWBaqp7UGfxAqobH5c95g2r4M4xkzK4Q4zG23d6tRyCEh06OjdGX7TItvAPEAs/fA9B7n2mLklyzKUJRe1onjDjKvjQGCupQntnqD94+r1iVAFz1Y4RQMs7ewHrEJqbqJi1t6jcZg7huHk4ypIY4ByO8p1XiVKnVLKrVd/kDBRy/Q5xMDxhqCK9OSpQtYMqcZHbviZZoyxw3M58uWoNo6JV6SeEXVapalBb1wFUdWZj6ATC1G9ikr59bVIxwHJUqD9cdpLR1Rxyl0Rn8IcZaoyMjseoP0mJqd109TBLLq0c4wrOAZkk30MC7hDhMHY9SbPiSW5BdTainvhQBgD6dZem86Yv5YvqNmccA65z7frK4NNoiaL+EOEa61UUs7BVHdmIAH3lOi3Ki/Pk212Y7hGBIkp1Yss4Q4SnV7tp6WC23V1seys4BmUhDAFSCCMgg5BENNclsr4SeMt4w4yAq4ycR+MjEAWTmBikwBswiZhAJEcCViWCAOolgERZYIAcZPGMIQBCs4H+I9jUX6LU4Plq2GPoCGDfuMz0Ga/e9mq1lL0XDKN6j5lYdmB9CJ0abKsWRSl07/DNWaDnBpdS7Sahba0sQhkdQykdiCMzF3LdfI6+TdYoBZmrUFVUDrkkicrtO07rthNdQr12jz+BS/lWIPoCMfvibrU63WX02VroTW1iMnK2+vivIYz+EEnvMpYYxncWnH5r+zFTbjyqZrd08WJqdvvu0wcIrrWznAznvjH2nQeHbVfSadlxg1r298df3zNT4Q8GnSaGzSalkuFjMX4BguGGMdf6w2fw/rdAGqoupv0pJNaajmtlWe45LnkPsJz54wWZ/T5j2O/FJT0yhPiSd/Nmr3BjVv8AplqHS5OVoH5eFnIn/gWdHs1/K2/PzZH69CcyNq8OeXqLNZe4u1lihA4XilVQ/wAlYycDPUk9TLdTszC7z9O4rsP+IjDKP/LqDPPz457ozhzT5XszfkzQmlHxFK/dB4kUCgv2KEEGcvve4vRftmpuDfDcQLHweNbMMEn26HP2nVajbLL+IvZRUCGNdefxkfmJ9PpK9x3mpbBpUqOpuK5NKBeKJ7uW6KJ1aOEo6mWbbw41X5OHO08ShfN3/RpfHZXU0aevTlbdQ9yGjyyGPHB5N07KB6zH/iKxSrRAnJ85FJ9zgZM12tq1u16qzcBp1Oks6WU1uHNSEDPYDiMr6e83/iDZW3enS2ae9KqwRcpes2FvYdGE7dfil9CKg7Xn34tfoebNSyRmkv8A1xx8PqVeI9wNW4aJSQqFfwls8Qx5Lk/cr/Obm3w+L8HVubwDkV44Ug/+kd/vMbfPCp12nWu+xV1KHNV9SFQp9uJJyD7ZmPtW2btWBXbqtK9a9BZ5Ltbx/QkDP1OZwpU+T6DfCWGDjLbJKmvymdKyhUPEYCr0A+g6Cc74P0NdukW6xEst1BssuZ1DFiXYYJPoB0nSImAATyOMEn1nOUbJrdN5leku0/wzuz1C9LC+nLklgOJw65JIBx7Tqg1taunwedLrfU0xf4fb9xWr+7Hxz0qQT/drZYikj2wGM6bV+HNMdM1IqRUVDxIUBlIGQwPcHPXMxdv8I8dJqtLqbjqBqbbbHsxwf8ePbsQR0x7CUNs25vT8M+q0/lkcH1K1ONQ1Xb5c8A5HTl2+k3Skm+Jd/f2NaTXYwNFqjrG2eu/8SWae7UWA/LbZWqqvIevzcvtOk1Wx1NbRcmKbKWPVAB5iEEGtvcHv9pjbl4ZzXpvhXFF+jx8K7KXTjx4MjjI5KV/fB9JWmy6u++i3WW0irTt5ldGnD4e7BAexm6kDJwvbJyc4ExlKMuYuuvBUmuqMJ9PbpLtS1mjOsovsNnnVcHtRSMFHRupA9OJ+02vhY0HTj4Z3annZhXBVqjyOayp6rxORg9pjJtGt09lx0t1NlFztYtepFnKh2+biy55IT14nt747Z+wbO2mqYO4tusse25wvBTYx68V9FHQfaTJJOPXwVJpmyCwKxxIM5zYVkRDLDEaAVmIY7SswBSYSDCAWCWLK1liwCwRxEEcQBgZOZAkwAkSYSEIxDEmEAjEMSYQCMQxJhAIInD3aLV6DctRq66G1el1IUMKyPNrI69jjIzmdzIm7FleO1VpqmYThvrnoc1rdyv1dL006W6trVKNZqVVEQHoTjJLH6Tc7Ptq6bT1UJkrUioCe5wO8yyQIh1C+8xlktbUqXUyUebZZDEr+IX3jhge01mQ2JGIZkwQjEMSYQCMQxJkQAxCTCARIMkxTBRTEMcxDKBDK2lhlZgCGEkyIBYJYsrEsWAWCOIgjiQDCTIEmCBCEIAQhCAEIQgBCEIASq23A+vpLJjW9X/SCkBc9WMcIvuP5icv4n3bSG/S1XMtiV2WNeg5OFHlMAXC/U5mv3IoljLRtNeopwpS5bMBwRmWScVbRpnnhDq/tydwUX3H85WyFeonG7bpfPYqdtGkdcOliXcXyG6hT6HE6TY9xe5b0tGLtNcaLD0w54I6t07Eq65HvmYp30M4TU1uX8G0ou5D6joR9ZdNfp2424/MufuJnymRMIQgBCEIAQhCARFMYxTAFMQxzEMFEMrMcxDKBTIkmRALFliysSxYBYI4iCOJAMJMgSYIEIQgESRCEAIQhACRmJbbxH9Jj/EN9IBl5ml8Si34fUeRnzvLJXj82B83H64zibAaknpjr7+kS9TwdievB8f8ACZlF00YzVxaOd02j0wG3nTKvl2G4lj1ZydO2eZPUnPvMHY9Ppqw2nIe2wWH5UUBRy6YyScL7zzerUuFUB3GMlcOwwT3x1+pm+8Hbk9erDsxYCuzkGZiOw/XJnqZNDtjKblfc8XD6jHJOMFDnoej6L4eq08K2NpJHLC5Hv19pHhz/AB91/wB+H/J0TG25aLrVZDYHZiTm67AbGSOJ7iZPhr/H3b/fx/yennkJ32PoJ9etmwQ5vH0Uk/czY5mEdLhi3qcZMF1JVlDdicfeUwM6EgSYIEIQgBCEIBBimMYpgCmIY5iGCiGVmWGVmUCGEkyIBascRFjiAWCOIgjiQDCTIEmCBCEIAQhAQAkGTIMAxdX3EVWkanVUm1dObFXUOjWJXyHM1qQGYD2BImJt203KmNRf5lvNzyrXgoQseC469QMDPrBTODiM5DKVPZgQcfUYlP8AZv8AqP8AtA7d/qP9Oo7+kEOH3D+GKKq/DWM7Bvxrc4QFMH5SFPXOO8p2/wAD3U2Cw6fTXYBHC7Ulk6+uPK7ztdt2q5akGovNl4B8x0XgrEsSMD06YH2j6vRslbuptsZVZgileTkDPEZ9TOh6nK1Tkzmjo8EXagjR6bQaipw9W37dXYM4dbmDDPfB8ubLw5pLajq31ArWzU6jzuNbF1UeTXXjJA/Jnt6zL0ujLojs1tbMqsUYjkhIzg/USyzb8AnzLMDr0+k0OTfVnSkl0MhrBMe0AzH24JqKkurst8txleSlG746gjImT/Zv+o/7SAXT34sCZzkEke31mwBms1G32JXadMU+KZf7t7gWXkO3IDriZaapQyVu6C8pyNYYZIHRiB3xmCmTCQJMAIQhBCDFMYxTAFMRo5iGCiGVmWGVmUCmRAwgFgliysSxYBYI4iCOJAMJMgSYIEiBnD+KPH3wl/kqhdgOT4bgFGTj06npNmPFLI9sUasuWGKO6b4O4kzWbFuo1VKWrniyqwyMHqM4P1E2JbHft6zBpp0zZFqStEkzX6zVNZXeujtoOqr/AAjmeaVWEAjzFU57HOOknUX3M1B0/kvQzk6h2c5FXE4NfEEMeWB1x0mTRpK6y5REQu3KwqoBdu3Jsdz0kMgSgZVmCm0LxLhQDjuQPUDPpLhDEIAGarWDT6q34drCbtM9Gpaut3Qr+ImvljupKnp64mytYgEgZIBIA7k47TG2u17Kkttp8i51U2VEqzIfylh3xAMuVavn5b+Vx83i3l888OeOnLHpmXSjWVl63VXNbMrBbFAJQkdGGfaATpeflp5nHzeI8zhnjzx1x9My4ynSVla0VnNjKqhrDjLkDBY495dAMOqy7z3Q1INMK0NVof8AE1mTzUpjoAMEHPrMyYe56N7VQV3PQVsrdmQKeSq2WQ5/ysOh/WZNVyuOSsGU9mUgg/cQBzKH0VZsW0ohuRWVLCoLqrdwD3AOBL4QDB0OotWv/a/JrsNjKvlueDLy/B82DyIx0/rM4GY2u26q9Ql1aWoGR1VxkB0bkrD6gjMrruu8+xXRBpgiGq0Plmck81ZcdAMDBz6mAZ0gmQrg9Qcg9iOoMxdz1opqaw9lBJx9B/WCNqKtmXmKZyey+NBqLvKKFSVLJlgwYAjp9D1/adZBqw54Zo7oO0KYjRzEMG4QysywysygQwgYQC1Y4iLHEAsEdYgjiQDCTIEIBhbtutWlqa25uKL/ADY+wHqZ4/ve/U6y5rX07Kc4BWziWT05dO86/wDiJpOOo0mquBt0SMEuq/yqSSeX3zj7Y9Zx/jC9H11xr4+X+AJx7EcB1/eexoccVT7vv49jwPUs8+Y9k1x59zsfA/jOlsaVkGn64o65Rh2xn3nXBrXuursqT4Ty0CPzJex25CxSuOgAx1z1zPLbba7ds0dCoG1jXOtBX5lAfqSR75E9X2vTtXRUljF7ERVdz3ZgOpnJq8cYvcuLb4/J3aHNKa2y5pJ389h9Foq6a0qqRa6q1C1oowqKOwA9pkSITiPRJkGTK7rQiszHCqCzH2AGTBDF11VrmryrRVwsV7hxDGyrrlOvbPTrMwTWbPVp7c66gHOrrqYuwdS1ag8Pwt1XuemJtBBQmNuS1mm0XHFJrcWnJXCY/Ecjt0mTMfX2KtVjMpdVRiyKvIuAOqgepPtAI25axTUKTmkIoqOeWUwOPX16TKExtDYGqrZVKKyKVRl4lAR0BHpj2mSIArCazb3posOjpqasJX5wwhFWHc5Ab82cnH1m0mHubXisHTLU1vmV8hazKvlcx5hBH+bjnH1xAMyTFEmCAREtqDKVYZVgVYH1BGDLJEA1ddB0q6XT6agHTL/dth8fD1gfhIB+YemJp/FviausGgL5rMQLB6Kv1+s6fVVlkdVPFmVgGHoSOhnnNXl1aXXVWL/tasAzN3YFumJTztfmnCO2PFp8/Hb9TC2zdKtNYLEpZmyFHJ8lVzk4+vSel7buVeorFlZyp7j1U+xnmnhywLq6C2OPPBz2wVIyZ03hWoPqtRdSCmlyVC+jt7wed6XnmqXFN9OlcdTrjEMcxDIfRiGVmWGVmUCGEDCAWCWCVrLBALBHEQRxIBxIxAQghi7nt1eoqem0cq3GGH75HsczwfVoq2WKmeC2OqZOTxDEDM+gjPMk2mhtw3VWqRlrqZ61KjCNxzkfXM9PQZfp7rPI9TwfV2V1uv8Ag/8AC/aqbDZewJvpbimT+FQy98e89JnJfwyoUaBWAAd3fm2OrYOBmddObVy3ZZHXoYKGCPwEhmx1hNZvu6UU1Mt9orFisg9W6jGQJyN0rZ3wg5NJFei8V6S60013BreuBggNjvxJ6GZetvuVqRVULFezjexcL5VfEnlj/McgDH1nk2xUUUaquyzUr5VLcgVRy1mM4GPTvPVNpfzGtvXUedRdwNKAALSAvUA9ySepzNOHI5p3VnbrdLHBJbLaruu5sVEaRJm888gzE3DVmut2QK1gUmtWbirNjoCfQZmWZxfj2t34KjA8TysrDDJHYHHrBo1GV4cbmlZ1Wg1RsRCwVbCoLqp5BWx1APqM+sypyPgSt0QrY4LfiZE5AlVOO/t2nXZlLgy/VxqbVX2JkGEJDca/bKlpHw51D325stHnMpt8trCR2/yryCj9BLdTudVTBXbBPpjOP1mPu9lWnzrGpNlta+VzrQNcKndeQB78cgEj/wAs0e7lLLS6WAhsAgg9MTzfUdXLT47hV+GzowYlklT6HWo4YAggg9jGmu2fU1mtURwxQYPoZsZ24ciyQUk/saZx2ugnE/xA2+tQlwBFzsEPsVA9R7ztjOe8dVKdE7EAspUqcdQc46TccOuhv0817Wec0kclz8vJQ36Z6z1vbdur09a11jCDtnuc+pnFXbdUNRtihFAtQNYMfMened/DOH0rT/Sc75fH7X+RTEaOYhkPbEMrMsMrMoEMIGEAsEsWViWCAWCOIgjgyAYSZGYZggTj6fD141u5XFR5Wop40tyH4mK47ek7DMibIZHC67mvJiWSr7Gh8EbVbpdGlVyhbAzkgHOMnpN/IhmYzk5Scn3MscFCKiuxibvqmqotsRebojMq+5AnkOrF+pS3WXWh/wC8Wvh1ypIz09AuJ7PYoIIPYgg/pPIt92TUaTz14H4VrV4sMYPcrj9xOHVRbS8Hu+kzipNcKXH27o0hnR7HfqNDq6a67BauoFLNUM8Qr+mPRh1OZzZJ/K37f953fgvw/edSNVqEworU0kkHJKgDGPQCceCLcuD2tfOMcb3dKfHl9j0ARook5nsHxZp/FG9nSU81Us7NwT8qnHczgd92yyo12XWeZbcpZvXHXpPSt229dRS9TdmHQ+zehnmW7i8Guq/o9KcQfzLnoZT5/wBW3LmVtdvCfcv2Da7GW7UUWcLqOJAPQMuCTn7TvfDu8/F0CwqVbJVvYkeo+k8+2iu+xbdPSP8AG4eYc/KgPX7T0zbNCtFSVJ8qKB+p9TBn6UnSceFXPuzKgYZgZD3DmN1vsuuNOeAVsAejdPWakzoN90L+Yltakns2Pp2M57J9j+0+C9Vxzjle+7t8+3b7HtaZpx48F1SMB5qtx4sBj1JM63a9S1lSMwwSOv1+s5XR6Oy3oqnjyGe2B9f5TsaawqhR2UAD7T2PQ8c1cuVGvu/Jy6yS6dyyajxToXv0tldQ5WNjiM4zgzb5hPpTzMkFOLi+/By1+yXG/bnCjjQnG45+U4nTmSZGYMcWKOO67/xQpiGOYhg3CGVmWGVmUCGEkyIBaI4iyRAHBjAyvMnlALcwzK+UOUgLMwzK+UOUAszDMr5Q5QCzM5nx+udIB/qp/QzouU0fjBOWmA9rFJ/kZryq4NHRpXWaL9zmd62updv0liIq2ORzYdz+Azudn/8ADUf+1X/9ROZ3qknQaUYPTjn6fgM6bbelNI9q0H/xEwxxqT+EdOpyb8St/wCzM3MOUr5Q5TeecPmcP4m2p7NaoBGbgOH0A952vKaPclzrdMfYH+plOLW4lkxqL8o1XhDbnr1NpJGKwyPj1J7Y/lO0Bmg2JcX6s+7/APUzecoLo8ax49q8sszDMr5Q5SHYM56H9DOc2rSqwtLKCQuR9DOgZuh/QzUbUmBb+n/eebq8W/NjtX/l+xvxSqLG8ODAs/Uf0m6zNRsgwH/Uf0mz5TdoI7dPFGOZ3NsszDMr5Q5TsNRZmRmJykcoAxMUmRmQZQQYpjSMQBCIRsQgDQhCAGYZhCAGYZhCAGYZhCAGYZhCAGZDDPfqPrCEAgqCMEAj2wMRswhADMMwhADMqehWYMQCy/KfUQhAqwr06qWKgAscsfeWZkwgiVBmGYQgoZkAQhIwQBjt0jZhCUBmGYQgBmGYQgBmEIQAhCEAIQhAP//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3076" name="Picture 4" descr="https://encrypted-tbn3.gstatic.com/images?q=tbn:ANd9GcSaF60cXDmXOboFKdL_K1_gS-DB4bp37CkdHbIlCQWvSHbXYeEd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511" y="1916832"/>
            <a:ext cx="3416977"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359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37B42EF7-4E00-47E5-BD04-2784F5E2F889}" type="slidenum">
              <a:rPr lang="en-US" noProof="0" smtClean="0"/>
              <a:pPr/>
              <a:t>41</a:t>
            </a:fld>
            <a:endParaRPr lang="en-US" noProof="0" dirty="0"/>
          </a:p>
        </p:txBody>
      </p:sp>
      <p:sp>
        <p:nvSpPr>
          <p:cNvPr id="3" name="Plassholder for bunntekst 2"/>
          <p:cNvSpPr>
            <a:spLocks noGrp="1"/>
          </p:cNvSpPr>
          <p:nvPr>
            <p:ph type="ftr" sz="quarter" idx="3"/>
          </p:nvPr>
        </p:nvSpPr>
        <p:spPr/>
        <p:txBody>
          <a:bodyPr/>
          <a:lstStyle/>
          <a:p>
            <a:endParaRPr lang="en-US" noProof="0" dirty="0"/>
          </a:p>
        </p:txBody>
      </p:sp>
      <p:sp>
        <p:nvSpPr>
          <p:cNvPr id="4" name="Tittel 3"/>
          <p:cNvSpPr>
            <a:spLocks noGrp="1"/>
          </p:cNvSpPr>
          <p:nvPr>
            <p:ph type="title"/>
          </p:nvPr>
        </p:nvSpPr>
        <p:spPr/>
        <p:txBody>
          <a:bodyPr/>
          <a:lstStyle/>
          <a:p>
            <a:r>
              <a:rPr lang="nb-NO" dirty="0" smtClean="0"/>
              <a:t>Avlevering fra fagsystemer</a:t>
            </a:r>
            <a:endParaRPr lang="nb-NO" dirty="0"/>
          </a:p>
        </p:txBody>
      </p:sp>
      <p:sp>
        <p:nvSpPr>
          <p:cNvPr id="5" name="Plassholder for tekst 4"/>
          <p:cNvSpPr>
            <a:spLocks noGrp="1"/>
          </p:cNvSpPr>
          <p:nvPr>
            <p:ph type="body" sz="quarter" idx="14"/>
          </p:nvPr>
        </p:nvSpPr>
        <p:spPr/>
        <p:txBody>
          <a:bodyPr/>
          <a:lstStyle/>
          <a:p>
            <a:endParaRPr lang="nb-NO"/>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2209800"/>
            <a:ext cx="713422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665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42</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smtClean="0"/>
              <a:t>Sugerøret erstatter avlevering/deponering</a:t>
            </a:r>
            <a:endParaRPr lang="nb-NO" dirty="0"/>
          </a:p>
        </p:txBody>
      </p:sp>
      <p:sp>
        <p:nvSpPr>
          <p:cNvPr id="9" name="Plassholder for tekst 8"/>
          <p:cNvSpPr>
            <a:spLocks noGrp="1"/>
          </p:cNvSpPr>
          <p:nvPr>
            <p:ph type="body" sz="quarter" idx="14"/>
          </p:nvPr>
        </p:nvSpPr>
        <p:spPr/>
        <p:txBody>
          <a:bodyPr/>
          <a:lstStyle/>
          <a:p>
            <a:endParaRPr lang="nb-NO"/>
          </a:p>
        </p:txBody>
      </p:sp>
      <p:pic>
        <p:nvPicPr>
          <p:cNvPr id="6" name="Picture 2" descr="C:\Users\Ragnar\AppData\Local\Microsoft\Windows\Temporary Internet Files\Content.IE5\9KRW5BI2\MC9002401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1522933"/>
            <a:ext cx="2736304" cy="3706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94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37B42EF7-4E00-47E5-BD04-2784F5E2F889}" type="slidenum">
              <a:rPr lang="en-US" noProof="0" smtClean="0"/>
              <a:pPr/>
              <a:t>43</a:t>
            </a:fld>
            <a:endParaRPr lang="en-US" noProof="0" dirty="0"/>
          </a:p>
        </p:txBody>
      </p:sp>
      <p:sp>
        <p:nvSpPr>
          <p:cNvPr id="3" name="Plassholder for bunntekst 2"/>
          <p:cNvSpPr>
            <a:spLocks noGrp="1"/>
          </p:cNvSpPr>
          <p:nvPr>
            <p:ph type="ftr" sz="quarter" idx="3"/>
          </p:nvPr>
        </p:nvSpPr>
        <p:spPr/>
        <p:txBody>
          <a:bodyPr/>
          <a:lstStyle/>
          <a:p>
            <a:endParaRPr lang="en-US" noProof="0" dirty="0"/>
          </a:p>
        </p:txBody>
      </p:sp>
      <p:sp>
        <p:nvSpPr>
          <p:cNvPr id="4" name="Tittel 3"/>
          <p:cNvSpPr>
            <a:spLocks noGrp="1"/>
          </p:cNvSpPr>
          <p:nvPr>
            <p:ph type="title"/>
          </p:nvPr>
        </p:nvSpPr>
        <p:spPr/>
        <p:txBody>
          <a:bodyPr/>
          <a:lstStyle/>
          <a:p>
            <a:r>
              <a:rPr lang="nb-NO" dirty="0" smtClean="0"/>
              <a:t>Depotet sørger for langtidsformatet</a:t>
            </a:r>
            <a:endParaRPr lang="nb-NO" dirty="0"/>
          </a:p>
        </p:txBody>
      </p:sp>
      <p:sp>
        <p:nvSpPr>
          <p:cNvPr id="5" name="Plassholder for tekst 4"/>
          <p:cNvSpPr>
            <a:spLocks noGrp="1"/>
          </p:cNvSpPr>
          <p:nvPr>
            <p:ph type="body" sz="quarter" idx="14"/>
          </p:nvPr>
        </p:nvSpPr>
        <p:spPr/>
        <p:txBody>
          <a:bodyPr/>
          <a:lstStyle/>
          <a:p>
            <a:endParaRPr lang="nb-NO"/>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506" y="2170854"/>
            <a:ext cx="2266923" cy="209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488" y="4363963"/>
            <a:ext cx="3149464" cy="8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2" descr="data:image/jpeg;base64,/9j/4AAQSkZJRgABAQAAAQABAAD/2wCEAAkGBwgHBgkIBwgKCgkLDRYPDQwMDRsUFRAWIB0iIiAdHx8kKDQsJCYxJx8fLT0tMTU3Ojo6Iys/RD84QzQ5OjcBCgoKDQwNGg8PGjclHyU3Nzc3Nzc3Nzc3Nzc3Nzc3Nzc3Nzc3Nzc3Nzc3Nzc3Nzc3Nzc3Nzc3Nzc3Nzc3Nzc3N//AABEIAGIARgMBIgACEQEDEQH/xAAbAAACAwEBAQAAAAAAAAAAAAAGBwAEBQEDAv/EADsQAAEDAwIDBQUGAwkAAAAAAAECAwQABRESIQYTMSJBUWFxBxSBkaEjMkJScsEVJOEWFzNiY5Kx0fD/xAAYAQEBAQEBAAAAAAAAAAAAAAAAAQIDBP/EAB4RAQEAAQQDAQAAAAAAAAAAAAABAgMREkETMVEE/9oADAMBAAIRAxEAPwDNY4fufLBNukdPyelW2rJcE7+4PDrgFHypmtYLKM/lFCfGXGELhlaGVMqky3E60spUEhKegKj3ZIPcelc7oy9rzrOh2uYVDVEUB+nOK1Y9tmhpQMZQXvp7NBH961w5mpu2REJ8CtSj89qK+EfaJHvc9qBMiGJJdyGlJXqQs4zjoCD4dfWud/Lje25q1cets9SMCMrVjfCR1qi5aJylKBhukZGMI+eK2eOOLI3C0Fs6OdOfzyGc4GB1UryH1+tKOVx9xPJfLpuq2STshhCUpT5AYz8yaT8uM7Ty0YuWK6kDNueKsDVhHf8A+xVdfDl1UcptUojPQI9P2z8xXjw57VJMVlTd+ZVMUMaHmQlCiP8AMNgfhimJw1xRauKYrvuDrgcSnDsdwaXEA9/ft5gmuk0ZGbnSvl8MXjsn+Eyk7b5R3+VSm23bY9ujKTH1kLWCSs5OwwKla8cTd1Cvsk+gpK+1c54vc3z/AC7ePr/WmzKlPIhlUNDbjwSNKHFlCSfMgHHypNcfvzZXERVcGGWH0sIToZcLicZJByQN9/CuiBqtGxPmPera8FaeXLZVnPcFjNfEKz3Kcf5OC+9+lFEMH2ecUyWFPJtnKQBnLjqAflmg77VLgifxnLDT3MRGQmOMdEqT94fBRIoetEA3GWGPtMkbctGo/KqTmtS1rWVFRUSsqO5JO9EPCUhMCSzJWytwFeOxQEkD2SXma22VLZi6k5Up1QVjwACT+9UeC4U7h72nRra+ClwLcZdA6LQWyoH02SfhTisF7W6t6G5FeQ6yyHkakq+0SfDKQc+WK8JFkTM4rg8RusBh5qK4ypJ6qUSNJ+AUsfEUGjO2ZTt+KpUn7ND9VSgFm3cIG+xFJy9uTX7y8i5OcyS0eUVlITqAJwdvI/8AFNdK8IB6bCgLjx+Eu4NBlI98G7y0k4A/CD5/0oNrgx282RyI6hARFlPJaLL6ichRACk56U1oybgq6OMupcRGaSClaVAJXny6/OkuiZd7jc7VEYfZUyytC2VHYdxyfTHSnI7KubFxbWst+5uxu2M7pdH5R4HNAhuNuHZFhuj6S0U295zXGcBKkfpJP4vXrV32cSJEe7AR0lY6lIPTxNOGU209HUh9CHGVJ7aVgEEeYNIizTxZbsZUN1D8VDqkjCu0pvOAcHfpQNx+ddJXHKDF5rIio5akGMspx374wc/t1oybdluIdTLaKUocHJWoYK0kZ6d3XHwpd8K8a3KbeENGIiawo4S80pKVpT3askUzHytxpKiO8ZxvigpTwS0P1VK+p3+Cn9VSgUl/vioDKo8FIdlYyT1Dfr5+VAjLbyHxJeQp9DmeYlXVwHrv4/vTatdptdutzs2QoLbCAp5a+18a82mbHGvE20SYw5ja21IbIGUqcIGjY46qSev4xU3AjwY8kX9DUCOqeFpVoayEuJIBO+SOmPoac0xwpYh+9ctlTp0JbUsZKgOme89dh4Gk7xItuzcWM3LhlK2n4zimJCUICw24BpVjGd8Eg9dx6isW/wDE9/vbaoct+U7EaUlQaW0AUKA2UcDIOCaoO/aDxxDgxZNntZEiY62pp15C8JYyMdcdpXXYdO891J4AV9IBVhLaST0CUiuYJGQMgbkjuoCXgy4W2NIXHuj8uGl3IamxtKuSojAKkkElOd9sH9iCLc50Od7lep8tuSleuNdo69ekYOlZTnS6yoZz+nbvoAaaWpBWlKilP3lBJwPWtGJPlMsIYS8rktqK20E7NqJByn4gHHTIzQORvju3JY91vrqIs9ogqKELU08nuWg42B8DuDkd1SgZ2JDvsFmQponpnQrSUKxuMhB+p7hXKDb4MvkSe7/DkunnynEN8pYwcEgHHdjGTW3aGZM2/Iu6o8VEJ+4vr1c5RcUlCs5xjGDyUnGe4UO2GJZ5OI7/ALzDlhJLDrb5ZUVEfdCx41Wkg2WNboklyc8eT76+6iS4wtKHiUJbWtKzlRKQc7bCs1VpUpmHwPcbu+ZDK5jDWXYyglzMh4uKAJ6bD60LxHXGeEOL56npR95kRYCHJKvtSkLKiFnx0JSDW9f4LlsRNjWZ+5MOR4zTrimZzqdLiwF6NIWdStJG/mMUH6eIbVelWX+ITok1T6UqaRLcSC45gjOD1Oob0GvwImNZLnAul0cjsuuygxHZkoWTy9Wl5eEpOD+AasDJXv2a5Zw3wdcuJHJcREtqE8m2qjOjZ1txw5HqW2SQfOspdou9wu06E7LMibbG3Fvc2SpZQls9vSo5zg9w+GaqvLuku1uzZFxlPR1vpaU29JWsvOacgBJJ1ED5ZHiM1G7xDbI9ksL7lqmiTar3KYXDXnt8psOFaFjuUlakA+lfdntTyrSzHhhk3uYkTYjS2kL94jArQpsFW2vKSvSOqR1z0HZVouMW8psUlsomh9LYYK+ylxwIx5ZIKMnyHhViLGvSbgqwiVJivNLXqiuSVtoQpIK1HAOAeyVZ8s56UV9MSFQXXWoryH221qbC1JylzScasHpnHrvUqhzS+pTrrzjrizlTq1qUpfmSd/nUqob8B+ztwXpKXy222jKm5DeNJI2GrOOvfVG8zY1wdnOwb+y3GhOw4zK23m+UWSEBairG2+vbI+7XbZxBERESl+2FxWMKVrGFfStN2/QlwJVvctDjTbyClxOoAjY79O7B+Vc7qY/WuNDF64hhM3e+3ePNZkGRILbLLElGpWAEtug9rAQlJPQ7lPgarIlWedxnwpeXZ0Rpgx2FTufKRradYBA19MkhLe+Ks3i1C7wWY5dSw8ycFzl5zgb7Vltezx53rdWgc43jnr/urN1tOe6vDK9KnD04WnjWHcblKiKalyXveuTJQ6lLbuUqKykkAdvO/wCU14xp8CKoS0OB2NbEhi2Rw6lDrjiidUgpOopwQV7pODyxuEmr6+CAkbSvInA8cHvrzPBwRqBfURjc4G1Xy4fThVuXNt0q+WG9tzIoU3bMvtPSm+YiQw2sNhWcdpRDWDgfCq/9oIF1sb0y7LKOI4UFyK06BtPbcSWgVf6iAs796cnfG1J3hUJzh5eev3R8foD8q81cNlA0l1ZXjppGM7f9itc8fqbVgb42rlaj1pW1jU4N+nZx+/lUq84m1bjbiwEpC1aeuM7Z8a2IzzrlkSpxxa1JfCQVKJwMdPTc1Kleeuj0C1aR2j08fM1uRCToJOT1ya5Ury6vp0xeagACQME9cetZzgGCMbHJqVKmJVBaiGpBBIOjrnxUAfoT86zHnFg5C1ZB23rlSvTixVJ5SlDtKJ37zXKlSusYf//Z"/>
          <p:cNvSpPr>
            <a:spLocks noChangeAspect="1" noChangeArrowheads="1"/>
          </p:cNvSpPr>
          <p:nvPr/>
        </p:nvSpPr>
        <p:spPr bwMode="auto">
          <a:xfrm>
            <a:off x="0" y="-136525"/>
            <a:ext cx="581025" cy="809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4" descr="data:image/jpeg;base64,/9j/4AAQSkZJRgABAQAAAQABAAD/2wCEAAkGBwgHBgkIBwgKCgkLDRYPDQwMDRsUFRAWIB0iIiAdHx8kKDQsJCYxJx8fLT0tMTU3Ojo6Iys/RD84QzQ5OjcBCgoKDQwNGg8PGjclHyU3Nzc3Nzc3Nzc3Nzc3Nzc3Nzc3Nzc3Nzc3Nzc3Nzc3Nzc3Nzc3Nzc3Nzc3Nzc3Nzc3N//AABEIAGIARgMBIgACEQEDEQH/xAAbAAACAwEBAQAAAAAAAAAAAAAGBwAEBQEDAv/EADsQAAEDAwIDBQUGAwkAAAAAAAECAwQABRESIQYTMSJBUWFxBxSBkaEjMkJScsEVJOEWFzNiY5Kx0fD/xAAYAQEBAQEBAAAAAAAAAAAAAAAAAQIDBP/EAB4RAQEAAQQDAQAAAAAAAAAAAAABAgMREkETMVEE/9oADAMBAAIRAxEAPwDNY4fufLBNukdPyelW2rJcE7+4PDrgFHypmtYLKM/lFCfGXGELhlaGVMqky3E60spUEhKegKj3ZIPcelc7oy9rzrOh2uYVDVEUB+nOK1Y9tmhpQMZQXvp7NBH961w5mpu2REJ8CtSj89qK+EfaJHvc9qBMiGJJdyGlJXqQs4zjoCD4dfWud/Lje25q1cets9SMCMrVjfCR1qi5aJylKBhukZGMI+eK2eOOLI3C0Fs6OdOfzyGc4GB1UryH1+tKOVx9xPJfLpuq2STshhCUpT5AYz8yaT8uM7Ty0YuWK6kDNueKsDVhHf8A+xVdfDl1UcptUojPQI9P2z8xXjw57VJMVlTd+ZVMUMaHmQlCiP8AMNgfhimJw1xRauKYrvuDrgcSnDsdwaXEA9/ft5gmuk0ZGbnSvl8MXjsn+Eyk7b5R3+VSm23bY9ujKTH1kLWCSs5OwwKla8cTd1Cvsk+gpK+1c54vc3z/AC7ePr/WmzKlPIhlUNDbjwSNKHFlCSfMgHHypNcfvzZXERVcGGWH0sIToZcLicZJByQN9/CuiBqtGxPmPera8FaeXLZVnPcFjNfEKz3Kcf5OC+9+lFEMH2ecUyWFPJtnKQBnLjqAflmg77VLgifxnLDT3MRGQmOMdEqT94fBRIoetEA3GWGPtMkbctGo/KqTmtS1rWVFRUSsqO5JO9EPCUhMCSzJWytwFeOxQEkD2SXma22VLZi6k5Up1QVjwACT+9UeC4U7h72nRra+ClwLcZdA6LQWyoH02SfhTisF7W6t6G5FeQ6yyHkakq+0SfDKQc+WK8JFkTM4rg8RusBh5qK4ypJ6qUSNJ+AUsfEUGjO2ZTt+KpUn7ND9VSgFm3cIG+xFJy9uTX7y8i5OcyS0eUVlITqAJwdvI/8AFNdK8IB6bCgLjx+Eu4NBlI98G7y0k4A/CD5/0oNrgx282RyI6hARFlPJaLL6ichRACk56U1oybgq6OMupcRGaSClaVAJXny6/OkuiZd7jc7VEYfZUyytC2VHYdxyfTHSnI7KubFxbWst+5uxu2M7pdH5R4HNAhuNuHZFhuj6S0U295zXGcBKkfpJP4vXrV32cSJEe7AR0lY6lIPTxNOGU209HUh9CHGVJ7aVgEEeYNIizTxZbsZUN1D8VDqkjCu0pvOAcHfpQNx+ddJXHKDF5rIio5akGMspx374wc/t1oybdluIdTLaKUocHJWoYK0kZ6d3XHwpd8K8a3KbeENGIiawo4S80pKVpT3askUzHytxpKiO8ZxvigpTwS0P1VK+p3+Cn9VSgUl/vioDKo8FIdlYyT1Dfr5+VAjLbyHxJeQp9DmeYlXVwHrv4/vTatdptdutzs2QoLbCAp5a+18a82mbHGvE20SYw5ja21IbIGUqcIGjY46qSev4xU3AjwY8kX9DUCOqeFpVoayEuJIBO+SOmPoac0xwpYh+9ctlTp0JbUsZKgOme89dh4Gk7xItuzcWM3LhlK2n4zimJCUICw24BpVjGd8Eg9dx6isW/wDE9/vbaoct+U7EaUlQaW0AUKA2UcDIOCaoO/aDxxDgxZNntZEiY62pp15C8JYyMdcdpXXYdO891J4AV9IBVhLaST0CUiuYJGQMgbkjuoCXgy4W2NIXHuj8uGl3IamxtKuSojAKkkElOd9sH9iCLc50Od7lep8tuSleuNdo69ekYOlZTnS6yoZz+nbvoAaaWpBWlKilP3lBJwPWtGJPlMsIYS8rktqK20E7NqJByn4gHHTIzQORvju3JY91vrqIs9ogqKELU08nuWg42B8DuDkd1SgZ2JDvsFmQponpnQrSUKxuMhB+p7hXKDb4MvkSe7/DkunnynEN8pYwcEgHHdjGTW3aGZM2/Iu6o8VEJ+4vr1c5RcUlCs5xjGDyUnGe4UO2GJZ5OI7/ALzDlhJLDrb5ZUVEfdCx41Wkg2WNboklyc8eT76+6iS4wtKHiUJbWtKzlRKQc7bCs1VpUpmHwPcbu+ZDK5jDWXYyglzMh4uKAJ6bD60LxHXGeEOL56npR95kRYCHJKvtSkLKiFnx0JSDW9f4LlsRNjWZ+5MOR4zTrimZzqdLiwF6NIWdStJG/mMUH6eIbVelWX+ITok1T6UqaRLcSC45gjOD1Oob0GvwImNZLnAul0cjsuuygxHZkoWTy9Wl5eEpOD+AasDJXv2a5Zw3wdcuJHJcREtqE8m2qjOjZ1txw5HqW2SQfOspdou9wu06E7LMibbG3Fvc2SpZQls9vSo5zg9w+GaqvLuku1uzZFxlPR1vpaU29JWsvOacgBJJ1ED5ZHiM1G7xDbI9ksL7lqmiTar3KYXDXnt8psOFaFjuUlakA+lfdntTyrSzHhhk3uYkTYjS2kL94jArQpsFW2vKSvSOqR1z0HZVouMW8psUlsomh9LYYK+ylxwIx5ZIKMnyHhViLGvSbgqwiVJivNLXqiuSVtoQpIK1HAOAeyVZ8s56UV9MSFQXXWoryH221qbC1JylzScasHpnHrvUqhzS+pTrrzjrizlTq1qUpfmSd/nUqob8B+ztwXpKXy222jKm5DeNJI2GrOOvfVG8zY1wdnOwb+y3GhOw4zK23m+UWSEBairG2+vbI+7XbZxBERESl+2FxWMKVrGFfStN2/QlwJVvctDjTbyClxOoAjY79O7B+Vc7qY/WuNDF64hhM3e+3ePNZkGRILbLLElGpWAEtug9rAQlJPQ7lPgarIlWedxnwpeXZ0Rpgx2FTufKRradYBA19MkhLe+Ks3i1C7wWY5dSw8ycFzl5zgb7Vltezx53rdWgc43jnr/urN1tOe6vDK9KnD04WnjWHcblKiKalyXveuTJQ6lLbuUqKykkAdvO/wCU14xp8CKoS0OB2NbEhi2Rw6lDrjiidUgpOopwQV7pODyxuEmr6+CAkbSvInA8cHvrzPBwRqBfURjc4G1Xy4fThVuXNt0q+WG9tzIoU3bMvtPSm+YiQw2sNhWcdpRDWDgfCq/9oIF1sb0y7LKOI4UFyK06BtPbcSWgVf6iAs796cnfG1J3hUJzh5eev3R8foD8q81cNlA0l1ZXjppGM7f9itc8fqbVgb42rlaj1pW1jU4N+nZx+/lUq84m1bjbiwEpC1aeuM7Z8a2IzzrlkSpxxa1JfCQVKJwMdPTc1Kleeuj0C1aR2j08fM1uRCToJOT1ya5Ury6vp0xeagACQME9cetZzgGCMbHJqVKmJVBaiGpBBIOjrnxUAfoT86zHnFg5C1ZB23rlSvTixVJ5SlDtKJ37zXKlSusYf//Z"/>
          <p:cNvSpPr>
            <a:spLocks noChangeAspect="1" noChangeArrowheads="1"/>
          </p:cNvSpPr>
          <p:nvPr/>
        </p:nvSpPr>
        <p:spPr bwMode="auto">
          <a:xfrm>
            <a:off x="152400" y="15875"/>
            <a:ext cx="581025" cy="8096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348880"/>
            <a:ext cx="18192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575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
          </p:nvPr>
        </p:nvSpPr>
        <p:spPr/>
        <p:txBody>
          <a:bodyPr/>
          <a:lstStyle/>
          <a:p>
            <a:fld id="{37B42EF7-4E00-47E5-BD04-2784F5E2F889}" type="slidenum">
              <a:rPr lang="en-US" noProof="0" smtClean="0"/>
              <a:pPr/>
              <a:t>44</a:t>
            </a:fld>
            <a:endParaRPr lang="en-US" noProof="0" dirty="0"/>
          </a:p>
        </p:txBody>
      </p:sp>
      <p:sp>
        <p:nvSpPr>
          <p:cNvPr id="3" name="Plassholder for bunntekst 2"/>
          <p:cNvSpPr>
            <a:spLocks noGrp="1"/>
          </p:cNvSpPr>
          <p:nvPr>
            <p:ph type="ftr" sz="quarter" idx="3"/>
          </p:nvPr>
        </p:nvSpPr>
        <p:spPr/>
        <p:txBody>
          <a:bodyPr/>
          <a:lstStyle/>
          <a:p>
            <a:endParaRPr lang="en-US" noProof="0" dirty="0"/>
          </a:p>
        </p:txBody>
      </p:sp>
      <p:sp>
        <p:nvSpPr>
          <p:cNvPr id="4" name="Tittel 3"/>
          <p:cNvSpPr>
            <a:spLocks noGrp="1"/>
          </p:cNvSpPr>
          <p:nvPr>
            <p:ph type="title"/>
          </p:nvPr>
        </p:nvSpPr>
        <p:spPr/>
        <p:txBody>
          <a:bodyPr/>
          <a:lstStyle/>
          <a:p>
            <a:r>
              <a:rPr lang="nb-NO" dirty="0" smtClean="0"/>
              <a:t>Innsyn</a:t>
            </a:r>
            <a:endParaRPr lang="nb-NO" dirty="0"/>
          </a:p>
        </p:txBody>
      </p:sp>
      <p:sp>
        <p:nvSpPr>
          <p:cNvPr id="5" name="Plassholder for tekst 4"/>
          <p:cNvSpPr>
            <a:spLocks noGrp="1"/>
          </p:cNvSpPr>
          <p:nvPr>
            <p:ph type="body" sz="quarter" idx="14"/>
          </p:nvPr>
        </p:nvSpPr>
        <p:spPr/>
        <p:txBody>
          <a:bodyPr/>
          <a:lstStyle/>
          <a:p>
            <a:endParaRPr lang="nb-NO"/>
          </a:p>
        </p:txBody>
      </p:sp>
      <p:pic>
        <p:nvPicPr>
          <p:cNvPr id="5122" name="Picture 2" descr="https://encrypted-tbn2.gstatic.com/images?q=tbn:ANd9GcQAQHVBfAeCwLXpu_2aJ19nz2hNsLfn4GUCkG3UkLZVC1tiKEl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6013" y="1988840"/>
            <a:ext cx="4831974" cy="25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925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endParaRPr lang="en-US" dirty="0"/>
          </a:p>
        </p:txBody>
      </p:sp>
      <p:sp>
        <p:nvSpPr>
          <p:cNvPr id="6" name="Undertittel 5"/>
          <p:cNvSpPr>
            <a:spLocks noGrp="1"/>
          </p:cNvSpPr>
          <p:nvPr>
            <p:ph type="subTitle" idx="1"/>
          </p:nvPr>
        </p:nvSpPr>
        <p:spPr/>
        <p:txBody>
          <a:bodyPr/>
          <a:lstStyle/>
          <a:p>
            <a:endParaRPr lang="nb-NO"/>
          </a:p>
        </p:txBody>
      </p:sp>
      <p:sp>
        <p:nvSpPr>
          <p:cNvPr id="4" name="Tittel 3"/>
          <p:cNvSpPr>
            <a:spLocks noGrp="1"/>
          </p:cNvSpPr>
          <p:nvPr>
            <p:ph type="ctrTitle"/>
          </p:nvPr>
        </p:nvSpPr>
        <p:spPr/>
        <p:txBody>
          <a:bodyPr/>
          <a:lstStyle/>
          <a:p>
            <a:r>
              <a:rPr lang="nb-NO" dirty="0"/>
              <a:t>Oppsummering</a:t>
            </a:r>
          </a:p>
        </p:txBody>
      </p:sp>
      <p:sp>
        <p:nvSpPr>
          <p:cNvPr id="5" name="Plassholder for lysbildenummer 4"/>
          <p:cNvSpPr>
            <a:spLocks noGrp="1"/>
          </p:cNvSpPr>
          <p:nvPr>
            <p:ph type="sldNum" sz="quarter" idx="4"/>
          </p:nvPr>
        </p:nvSpPr>
        <p:spPr/>
        <p:txBody>
          <a:bodyPr/>
          <a:lstStyle/>
          <a:p>
            <a:fld id="{37B42EF7-4E00-47E5-BD04-2784F5E2F889}" type="slidenum">
              <a:rPr lang="en-US" smtClean="0"/>
              <a:pPr/>
              <a:t>45</a:t>
            </a:fld>
            <a:endParaRPr lang="en-US" dirty="0"/>
          </a:p>
        </p:txBody>
      </p:sp>
    </p:spTree>
    <p:extLst>
      <p:ext uri="{BB962C8B-B14F-4D97-AF65-F5344CB8AC3E}">
        <p14:creationId xmlns:p14="http://schemas.microsoft.com/office/powerpoint/2010/main" val="36866077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7"/>
          <p:cNvSpPr>
            <a:spLocks noGrp="1"/>
          </p:cNvSpPr>
          <p:nvPr>
            <p:ph type="title"/>
          </p:nvPr>
        </p:nvSpPr>
        <p:spPr/>
        <p:txBody>
          <a:bodyPr/>
          <a:lstStyle/>
          <a:p>
            <a:r>
              <a:rPr lang="nb-NO" dirty="0"/>
              <a:t>Avlevering i praksis</a:t>
            </a:r>
          </a:p>
        </p:txBody>
      </p:sp>
      <p:sp>
        <p:nvSpPr>
          <p:cNvPr id="2" name="Plassholder for innhold 1"/>
          <p:cNvSpPr>
            <a:spLocks noGrp="1"/>
          </p:cNvSpPr>
          <p:nvPr>
            <p:ph idx="1"/>
          </p:nvPr>
        </p:nvSpPr>
        <p:spPr/>
        <p:txBody>
          <a:bodyPr/>
          <a:lstStyle/>
          <a:p>
            <a:r>
              <a:rPr lang="nb-NO" sz="3200" dirty="0"/>
              <a:t>Fallgruver</a:t>
            </a:r>
          </a:p>
          <a:p>
            <a:r>
              <a:rPr lang="nb-NO" sz="3200" dirty="0"/>
              <a:t>Noark 3, 4 eller 5?</a:t>
            </a:r>
          </a:p>
          <a:p>
            <a:r>
              <a:rPr lang="nb-NO" sz="3200" dirty="0"/>
              <a:t>Avlevert og hva så</a:t>
            </a:r>
          </a:p>
          <a:p>
            <a:r>
              <a:rPr lang="nb-NO" sz="3200" dirty="0"/>
              <a:t>Avlevering i praksis</a:t>
            </a:r>
          </a:p>
          <a:p>
            <a:r>
              <a:rPr lang="nb-NO" sz="3200" dirty="0"/>
              <a:t>Hva anbefaler jeg?</a:t>
            </a:r>
          </a:p>
          <a:p>
            <a:r>
              <a:rPr lang="nb-NO" sz="3200" dirty="0" err="1"/>
              <a:t>Ouo</a:t>
            </a:r>
            <a:r>
              <a:rPr lang="nb-NO" sz="3200" dirty="0"/>
              <a:t> </a:t>
            </a:r>
            <a:r>
              <a:rPr lang="nb-NO" sz="3200" dirty="0" err="1"/>
              <a:t>vadis</a:t>
            </a:r>
            <a:r>
              <a:rPr lang="nb-NO" sz="3200" dirty="0"/>
              <a:t> arkiv?</a:t>
            </a:r>
          </a:p>
        </p:txBody>
      </p:sp>
      <p:sp>
        <p:nvSpPr>
          <p:cNvPr id="3" name="Plassholder for tekst 2"/>
          <p:cNvSpPr>
            <a:spLocks noGrp="1"/>
          </p:cNvSpPr>
          <p:nvPr>
            <p:ph type="body" sz="quarter" idx="14"/>
          </p:nvPr>
        </p:nvSpPr>
        <p:spPr/>
        <p:txBody>
          <a:bodyPr/>
          <a:lstStyle/>
          <a:p>
            <a:endParaRPr lang="nb-NO"/>
          </a:p>
        </p:txBody>
      </p:sp>
      <p:sp>
        <p:nvSpPr>
          <p:cNvPr id="4" name="Plassholder for lysbildenummer 3"/>
          <p:cNvSpPr>
            <a:spLocks noGrp="1"/>
          </p:cNvSpPr>
          <p:nvPr>
            <p:ph type="sldNum" sz="quarter" idx="4"/>
          </p:nvPr>
        </p:nvSpPr>
        <p:spPr/>
        <p:txBody>
          <a:bodyPr/>
          <a:lstStyle/>
          <a:p>
            <a:fld id="{37B42EF7-4E00-47E5-BD04-2784F5E2F889}" type="slidenum">
              <a:rPr lang="en-US" noProof="0" smtClean="0"/>
              <a:pPr/>
              <a:t>46</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Tree>
    <p:extLst>
      <p:ext uri="{BB962C8B-B14F-4D97-AF65-F5344CB8AC3E}">
        <p14:creationId xmlns:p14="http://schemas.microsoft.com/office/powerpoint/2010/main" val="1632794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962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5</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11" name="Tittel 10"/>
          <p:cNvSpPr>
            <a:spLocks noGrp="1"/>
          </p:cNvSpPr>
          <p:nvPr>
            <p:ph type="title"/>
          </p:nvPr>
        </p:nvSpPr>
        <p:spPr/>
        <p:txBody>
          <a:bodyPr/>
          <a:lstStyle/>
          <a:p>
            <a:r>
              <a:rPr lang="nb-NO" dirty="0"/>
              <a:t>Gamle synder</a:t>
            </a:r>
          </a:p>
        </p:txBody>
      </p:sp>
      <p:sp>
        <p:nvSpPr>
          <p:cNvPr id="12" name="Plassholder for tekst 11"/>
          <p:cNvSpPr>
            <a:spLocks noGrp="1"/>
          </p:cNvSpPr>
          <p:nvPr>
            <p:ph type="body" sz="quarter" idx="14"/>
          </p:nvPr>
        </p:nvSpPr>
        <p:spPr/>
        <p:txBody>
          <a:bodyPr/>
          <a:lstStyle/>
          <a:p>
            <a:endParaRPr lang="nb-NO"/>
          </a:p>
        </p:txBody>
      </p:sp>
      <p:pic>
        <p:nvPicPr>
          <p:cNvPr id="13" name="Picture 2" descr="C:\Users\Ragnar\AppData\Local\Microsoft\Windows\Temporary Internet Files\Content.IE5\2DH7UC4D\MC9003103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484784"/>
            <a:ext cx="2664296" cy="37812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Ragnar\AppData\Local\Microsoft\Windows\Temporary Internet Files\Content.IE5\Q1VH4NCZ\dglxasset[1].asp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2924944"/>
            <a:ext cx="3016130" cy="232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195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6</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Elektronisk arkiv sa du?</a:t>
            </a:r>
          </a:p>
        </p:txBody>
      </p:sp>
      <p:sp>
        <p:nvSpPr>
          <p:cNvPr id="9" name="Plassholder for tekst 8"/>
          <p:cNvSpPr>
            <a:spLocks noGrp="1"/>
          </p:cNvSpPr>
          <p:nvPr>
            <p:ph type="body" sz="quarter" idx="14"/>
          </p:nvPr>
        </p:nvSpPr>
        <p:spPr/>
        <p:txBody>
          <a:bodyPr/>
          <a:lstStyle/>
          <a:p>
            <a:endParaRPr lang="nb-NO"/>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893" y="1772816"/>
            <a:ext cx="3231059" cy="3920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Rett pil 10"/>
          <p:cNvCxnSpPr>
            <a:stCxn id="12" idx="1"/>
          </p:cNvCxnSpPr>
          <p:nvPr/>
        </p:nvCxnSpPr>
        <p:spPr>
          <a:xfrm flipH="1">
            <a:off x="4067944" y="3121014"/>
            <a:ext cx="1367005" cy="3079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kstSylinder 11"/>
          <p:cNvSpPr txBox="1"/>
          <p:nvPr/>
        </p:nvSpPr>
        <p:spPr>
          <a:xfrm>
            <a:off x="5434949" y="2582405"/>
            <a:ext cx="2916183" cy="1077218"/>
          </a:xfrm>
          <a:prstGeom prst="rect">
            <a:avLst/>
          </a:prstGeom>
          <a:noFill/>
        </p:spPr>
        <p:txBody>
          <a:bodyPr wrap="none" rtlCol="0">
            <a:spAutoFit/>
          </a:bodyPr>
          <a:lstStyle/>
          <a:p>
            <a:r>
              <a:rPr lang="nb-NO" sz="3200" dirty="0" smtClean="0"/>
              <a:t>… og så haket</a:t>
            </a:r>
          </a:p>
          <a:p>
            <a:r>
              <a:rPr lang="nb-NO" sz="3200" dirty="0" smtClean="0"/>
              <a:t>du av for papir!</a:t>
            </a:r>
            <a:endParaRPr lang="nb-NO" sz="3200" dirty="0"/>
          </a:p>
        </p:txBody>
      </p:sp>
    </p:spTree>
    <p:extLst>
      <p:ext uri="{BB962C8B-B14F-4D97-AF65-F5344CB8AC3E}">
        <p14:creationId xmlns:p14="http://schemas.microsoft.com/office/powerpoint/2010/main" val="213749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7</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6" name="Tittel 5"/>
          <p:cNvSpPr>
            <a:spLocks noGrp="1"/>
          </p:cNvSpPr>
          <p:nvPr>
            <p:ph type="title"/>
          </p:nvPr>
        </p:nvSpPr>
        <p:spPr/>
        <p:txBody>
          <a:bodyPr/>
          <a:lstStyle/>
          <a:p>
            <a:r>
              <a:rPr lang="nb-NO" dirty="0"/>
              <a:t>Det har gått for lang tid</a:t>
            </a:r>
          </a:p>
        </p:txBody>
      </p:sp>
      <p:sp>
        <p:nvSpPr>
          <p:cNvPr id="8" name="Plassholder for tekst 7"/>
          <p:cNvSpPr>
            <a:spLocks noGrp="1"/>
          </p:cNvSpPr>
          <p:nvPr>
            <p:ph type="body" sz="quarter" idx="14"/>
          </p:nvPr>
        </p:nvSpPr>
        <p:spPr/>
        <p:txBody>
          <a:bodyPr/>
          <a:lstStyle/>
          <a:p>
            <a:endParaRPr lang="nb-NO"/>
          </a:p>
        </p:txBody>
      </p:sp>
      <p:pic>
        <p:nvPicPr>
          <p:cNvPr id="9" name="Picture 3" descr="C:\Users\Ragnar\AppData\Local\Microsoft\Windows\Temporary Internet Files\Content.IE5\0BGXUZQ4\MC90034352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568165"/>
            <a:ext cx="3355854" cy="1814842"/>
          </a:xfrm>
          <a:prstGeom prst="rect">
            <a:avLst/>
          </a:prstGeom>
          <a:noFill/>
          <a:extLst>
            <a:ext uri="{909E8E84-426E-40DD-AFC4-6F175D3DCCD1}">
              <a14:hiddenFill xmlns:a14="http://schemas.microsoft.com/office/drawing/2010/main">
                <a:solidFill>
                  <a:srgbClr val="FFFFFF"/>
                </a:solidFill>
              </a14:hiddenFill>
            </a:ext>
          </a:extLst>
        </p:spPr>
      </p:pic>
      <p:sp>
        <p:nvSpPr>
          <p:cNvPr id="10" name="Rektangel 9"/>
          <p:cNvSpPr>
            <a:spLocks noChangeAspect="1"/>
          </p:cNvSpPr>
          <p:nvPr/>
        </p:nvSpPr>
        <p:spPr>
          <a:xfrm rot="-1080000">
            <a:off x="4220669" y="2499584"/>
            <a:ext cx="4409886" cy="1952004"/>
          </a:xfrm>
          <a:prstGeom prst="rect">
            <a:avLst/>
          </a:prstGeom>
          <a:noFill/>
        </p:spPr>
        <p:txBody>
          <a:bodyPr wrap="square" lIns="91440" tIns="45720" rIns="91440" bIns="45720">
            <a:normAutofit fontScale="925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nb-NO"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Hvor er kompetansen?</a:t>
            </a:r>
            <a:endParaRPr lang="nb-NO"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234808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8</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Kassasjon?</a:t>
            </a:r>
          </a:p>
        </p:txBody>
      </p:sp>
      <p:sp>
        <p:nvSpPr>
          <p:cNvPr id="9" name="Plassholder for tekst 8"/>
          <p:cNvSpPr>
            <a:spLocks noGrp="1"/>
          </p:cNvSpPr>
          <p:nvPr>
            <p:ph type="body" sz="quarter" idx="14"/>
          </p:nvPr>
        </p:nvSpPr>
        <p:spPr/>
        <p:txBody>
          <a:bodyPr/>
          <a:lstStyle/>
          <a:p>
            <a:endParaRPr lang="nb-NO"/>
          </a:p>
        </p:txBody>
      </p:sp>
      <p:pic>
        <p:nvPicPr>
          <p:cNvPr id="10" name="Picture 2" descr="C:\Users\Ragnar\AppData\Local\Microsoft\Windows\Temporary Internet Files\Content.IE5\2TLNBLCC\MC90025089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412776"/>
            <a:ext cx="3096344" cy="4231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293096"/>
            <a:ext cx="27432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098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4"/>
          </p:nvPr>
        </p:nvSpPr>
        <p:spPr/>
        <p:txBody>
          <a:bodyPr/>
          <a:lstStyle/>
          <a:p>
            <a:fld id="{37B42EF7-4E00-47E5-BD04-2784F5E2F889}" type="slidenum">
              <a:rPr lang="en-US" noProof="0" smtClean="0"/>
              <a:pPr/>
              <a:t>9</a:t>
            </a:fld>
            <a:endParaRPr lang="en-US" noProof="0" dirty="0"/>
          </a:p>
        </p:txBody>
      </p:sp>
      <p:sp>
        <p:nvSpPr>
          <p:cNvPr id="5" name="Plassholder for bunntekst 4"/>
          <p:cNvSpPr>
            <a:spLocks noGrp="1"/>
          </p:cNvSpPr>
          <p:nvPr>
            <p:ph type="ftr" sz="quarter" idx="3"/>
          </p:nvPr>
        </p:nvSpPr>
        <p:spPr/>
        <p:txBody>
          <a:bodyPr/>
          <a:lstStyle/>
          <a:p>
            <a:endParaRPr lang="en-US" noProof="0" dirty="0"/>
          </a:p>
        </p:txBody>
      </p:sp>
      <p:sp>
        <p:nvSpPr>
          <p:cNvPr id="8" name="Tittel 7"/>
          <p:cNvSpPr>
            <a:spLocks noGrp="1"/>
          </p:cNvSpPr>
          <p:nvPr>
            <p:ph type="title"/>
          </p:nvPr>
        </p:nvSpPr>
        <p:spPr/>
        <p:txBody>
          <a:bodyPr/>
          <a:lstStyle/>
          <a:p>
            <a:r>
              <a:rPr lang="nb-NO" dirty="0"/>
              <a:t>Løsningen: Søk hjelp</a:t>
            </a:r>
          </a:p>
        </p:txBody>
      </p:sp>
      <p:sp>
        <p:nvSpPr>
          <p:cNvPr id="9" name="Plassholder for tekst 8"/>
          <p:cNvSpPr>
            <a:spLocks noGrp="1"/>
          </p:cNvSpPr>
          <p:nvPr>
            <p:ph type="body" sz="quarter" idx="14"/>
          </p:nvPr>
        </p:nvSpPr>
        <p:spPr/>
        <p:txBody>
          <a:bodyPr/>
          <a:lstStyle/>
          <a:p>
            <a:endParaRPr lang="nb-NO"/>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7992888" cy="1793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Sylinder 10"/>
          <p:cNvSpPr txBox="1"/>
          <p:nvPr/>
        </p:nvSpPr>
        <p:spPr>
          <a:xfrm>
            <a:off x="2555776" y="3784445"/>
            <a:ext cx="4455066" cy="584775"/>
          </a:xfrm>
          <a:prstGeom prst="rect">
            <a:avLst/>
          </a:prstGeom>
          <a:noFill/>
        </p:spPr>
        <p:txBody>
          <a:bodyPr wrap="none" rtlCol="0">
            <a:spAutoFit/>
          </a:bodyPr>
          <a:lstStyle/>
          <a:p>
            <a:r>
              <a:rPr lang="nb-NO" sz="3200" dirty="0" smtClean="0">
                <a:latin typeface="Arial Narrow" panose="020B0506020102020204" pitchFamily="34" charset="0"/>
              </a:rPr>
              <a:t>Gjelder også ved avlevering!</a:t>
            </a:r>
            <a:endParaRPr lang="nb-NO" sz="3200" dirty="0">
              <a:latin typeface="Arial Narrow" panose="020B0506020102020204" pitchFamily="34" charset="0"/>
            </a:endParaRPr>
          </a:p>
        </p:txBody>
      </p:sp>
    </p:spTree>
    <p:extLst>
      <p:ext uri="{BB962C8B-B14F-4D97-AF65-F5344CB8AC3E}">
        <p14:creationId xmlns:p14="http://schemas.microsoft.com/office/powerpoint/2010/main" val="1514137120"/>
      </p:ext>
    </p:extLst>
  </p:cSld>
  <p:clrMapOvr>
    <a:masterClrMapping/>
  </p:clrMapOvr>
</p:sld>
</file>

<file path=ppt/theme/theme1.xml><?xml version="1.0" encoding="utf-8"?>
<a:theme xmlns:a="http://schemas.openxmlformats.org/drawingml/2006/main" name="EVRY_template_normal">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Graphics">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hapter">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Reporting">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Start and end">
  <a:themeElements>
    <a:clrScheme name="EDB PowerPoint PPT NY">
      <a:dk1>
        <a:srgbClr val="063954"/>
      </a:dk1>
      <a:lt1>
        <a:srgbClr val="FFFFFF"/>
      </a:lt1>
      <a:dk2>
        <a:srgbClr val="063954"/>
      </a:dk2>
      <a:lt2>
        <a:srgbClr val="EEEDEB"/>
      </a:lt2>
      <a:accent1>
        <a:srgbClr val="00ADD3"/>
      </a:accent1>
      <a:accent2>
        <a:srgbClr val="ACE0ED"/>
      </a:accent2>
      <a:accent3>
        <a:srgbClr val="DBD9D8"/>
      </a:accent3>
      <a:accent4>
        <a:srgbClr val="91C349"/>
      </a:accent4>
      <a:accent5>
        <a:srgbClr val="918A86"/>
      </a:accent5>
      <a:accent6>
        <a:srgbClr val="704D8C"/>
      </a:accent6>
      <a:hlink>
        <a:srgbClr val="00ADD3"/>
      </a:hlink>
      <a:folHlink>
        <a:srgbClr val="ACE0ED"/>
      </a:folHlink>
    </a:clrScheme>
    <a:fontScheme name="EDB ErgoGrou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accent5"/>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EVRY_template_normal</Template>
  <TotalTime>230</TotalTime>
  <Words>3896</Words>
  <Application>Microsoft Office PowerPoint</Application>
  <PresentationFormat>Skjermfremvisning (4:3)</PresentationFormat>
  <Paragraphs>450</Paragraphs>
  <Slides>47</Slides>
  <Notes>47</Notes>
  <HiddenSlides>0</HiddenSlides>
  <MMClips>0</MMClips>
  <ScaleCrop>false</ScaleCrop>
  <HeadingPairs>
    <vt:vector size="4" baseType="variant">
      <vt:variant>
        <vt:lpstr>Tema</vt:lpstr>
      </vt:variant>
      <vt:variant>
        <vt:i4>5</vt:i4>
      </vt:variant>
      <vt:variant>
        <vt:lpstr>Lysbildetitler</vt:lpstr>
      </vt:variant>
      <vt:variant>
        <vt:i4>47</vt:i4>
      </vt:variant>
    </vt:vector>
  </HeadingPairs>
  <TitlesOfParts>
    <vt:vector size="52" baseType="lpstr">
      <vt:lpstr>EVRY_template_normal</vt:lpstr>
      <vt:lpstr>Graphics</vt:lpstr>
      <vt:lpstr>Chapter</vt:lpstr>
      <vt:lpstr>Reporting</vt:lpstr>
      <vt:lpstr>Start and end</vt:lpstr>
      <vt:lpstr>Avlevering i praksis KDRS-samling</vt:lpstr>
      <vt:lpstr>Meg</vt:lpstr>
      <vt:lpstr>Avlevering i praksis</vt:lpstr>
      <vt:lpstr>Fallgruver</vt:lpstr>
      <vt:lpstr>Gamle synder</vt:lpstr>
      <vt:lpstr>Elektronisk arkiv sa du?</vt:lpstr>
      <vt:lpstr>Det har gått for lang tid</vt:lpstr>
      <vt:lpstr>Kassasjon?</vt:lpstr>
      <vt:lpstr>Løsningen: Søk hjelp</vt:lpstr>
      <vt:lpstr>Noark 3, 4 eller 5?</vt:lpstr>
      <vt:lpstr>Det som skal avleveres er kanskje Noark 3?</vt:lpstr>
      <vt:lpstr>Ikke mye info her…</vt:lpstr>
      <vt:lpstr>Eller Noark 4?</vt:lpstr>
      <vt:lpstr>Komplisert struktur</vt:lpstr>
      <vt:lpstr>Gå for Noark 5!</vt:lpstr>
      <vt:lpstr>XML man kan navigere i</vt:lpstr>
      <vt:lpstr>Strukturen i Noark 5</vt:lpstr>
      <vt:lpstr> Ooops!</vt:lpstr>
      <vt:lpstr>Avlevert og hva så?</vt:lpstr>
      <vt:lpstr>Deponering vs avlevering</vt:lpstr>
      <vt:lpstr>Staten avleverer til Arkivverket</vt:lpstr>
      <vt:lpstr>Kommuner og fylker må ordne seg selv</vt:lpstr>
      <vt:lpstr>Arkivverket overtar eierskapet</vt:lpstr>
      <vt:lpstr>Kommunene beholder eierskapet</vt:lpstr>
      <vt:lpstr>Deponere tidlig?</vt:lpstr>
      <vt:lpstr>La depotet lage arkivformatet?</vt:lpstr>
      <vt:lpstr>Avlevering i praksis</vt:lpstr>
      <vt:lpstr>Steg 1: Forberedelser</vt:lpstr>
      <vt:lpstr>Steg 2: Avlever (ESA)</vt:lpstr>
      <vt:lpstr>Steg 3: Gjenta…</vt:lpstr>
      <vt:lpstr>Mine anbefalinger</vt:lpstr>
      <vt:lpstr>Noen har erfaring</vt:lpstr>
      <vt:lpstr>Gamle synder dukker opp</vt:lpstr>
      <vt:lpstr>Da er prosjektet klart</vt:lpstr>
      <vt:lpstr>Gå for Noark 5!</vt:lpstr>
      <vt:lpstr>Skikkelig forarbeid</vt:lpstr>
      <vt:lpstr>Quo vadis arkiv</vt:lpstr>
      <vt:lpstr>Nye journalposttyper</vt:lpstr>
      <vt:lpstr>Loggene blir viktigere</vt:lpstr>
      <vt:lpstr>Dokumentene blir levende</vt:lpstr>
      <vt:lpstr>Avlevering fra fagsystemer</vt:lpstr>
      <vt:lpstr>Sugerøret erstatter avlevering/deponering</vt:lpstr>
      <vt:lpstr>Depotet sørger for langtidsformatet</vt:lpstr>
      <vt:lpstr>Innsyn</vt:lpstr>
      <vt:lpstr>Oppsummering</vt:lpstr>
      <vt:lpstr>Avlevering i praksis</vt:lpstr>
      <vt:lpstr>PowerPoint-presentasjon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Avlevering i praksis KDRS-samling</dc:title>
  <dc:creator>Ragnar Sturtzel</dc:creator>
  <cp:lastModifiedBy>Ragnar Sturtzel</cp:lastModifiedBy>
  <cp:revision>17</cp:revision>
  <dcterms:created xsi:type="dcterms:W3CDTF">2014-05-30T08:10:23Z</dcterms:created>
  <dcterms:modified xsi:type="dcterms:W3CDTF">2014-06-04T03:38:49Z</dcterms:modified>
</cp:coreProperties>
</file>